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63" r:id="rId2"/>
    <p:sldId id="472" r:id="rId3"/>
    <p:sldId id="464" r:id="rId4"/>
    <p:sldId id="465" r:id="rId5"/>
    <p:sldId id="466" r:id="rId6"/>
    <p:sldId id="467" r:id="rId7"/>
    <p:sldId id="468" r:id="rId8"/>
    <p:sldId id="469" r:id="rId9"/>
    <p:sldId id="470" r:id="rId10"/>
    <p:sldId id="471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B8286DF6-407A-4385-9B05-204537352E0F}" dt="2021-02-27T09:54:25.645" v="64" actId="14826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B8286DF6-407A-4385-9B05-204537352E0F}" dt="2021-02-27T09:53:40.337" v="6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03.707" v="63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B8286DF6-407A-4385-9B05-204537352E0F}" dt="2021-02-27T09:54:25.645" v="64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ᵀᴴᴱ ᴼᴿᴵᴳᴵᴻᴬᴸ Wolfenstein" userId="215f646470bc261a" providerId="LiveId" clId="{B8286DF6-407A-4385-9B05-204537352E0F}" dt="2021-02-27T09:59:18.929" v="642" actId="14100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B8286DF6-407A-4385-9B05-204537352E0F}" dt="2021-02-27T09:59:18.929" v="642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41.590" v="69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B8286DF6-407A-4385-9B05-204537352E0F}" dt="2021-02-27T09:54:33.059" v="66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ord delAnim modAnim">
        <pc:chgData name="Siniša ᵀᴴᴱ ᴼᴿᴵᴳᴵᴻᴬᴸ Wolfenstein" userId="215f646470bc261a" providerId="LiveId" clId="{B8286DF6-407A-4385-9B05-204537352E0F}" dt="2021-02-27T12:18:45.581" v="2755"/>
        <pc:sldMkLst>
          <pc:docMk/>
          <pc:sldMk cId="2263245869" sldId="329"/>
        </pc:sldMkLst>
        <pc:spChg chg="mod">
          <ac:chgData name="Siniša ᵀᴴᴱ ᴼᴿᴵᴳᴵᴻᴬᴸ Wolfenstein" userId="215f646470bc261a" providerId="LiveId" clId="{B8286DF6-407A-4385-9B05-204537352E0F}" dt="2021-02-27T12:00:37.809" v="2105" actId="20577"/>
          <ac:spMkLst>
            <pc:docMk/>
            <pc:sldMk cId="2263245869" sldId="329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B8286DF6-407A-4385-9B05-204537352E0F}" dt="2021-02-27T12:03:47.967" v="2215" actId="20577"/>
          <ac:spMkLst>
            <pc:docMk/>
            <pc:sldMk cId="2263245869" sldId="329"/>
            <ac:spMk id="8" creationId="{3F78CB02-FC75-44F9-993A-F46B14060D86}"/>
          </ac:spMkLst>
        </pc:spChg>
        <pc:spChg chg="add mod">
          <ac:chgData name="Siniša ᵀᴴᴱ ᴼᴿᴵᴳᴵᴻᴬᴸ Wolfenstein" userId="215f646470bc261a" providerId="LiveId" clId="{B8286DF6-407A-4385-9B05-204537352E0F}" dt="2021-02-27T12:04:10.223" v="2220" actId="1076"/>
          <ac:spMkLst>
            <pc:docMk/>
            <pc:sldMk cId="2263245869" sldId="329"/>
            <ac:spMk id="9" creationId="{ADE4DC33-F775-4964-9AF9-5B508251191E}"/>
          </ac:spMkLst>
        </pc:spChg>
        <pc:spChg chg="add mod">
          <ac:chgData name="Siniša ᵀᴴᴱ ᴼᴿᴵᴳᴵᴻᴬᴸ Wolfenstein" userId="215f646470bc261a" providerId="LiveId" clId="{B8286DF6-407A-4385-9B05-204537352E0F}" dt="2021-02-27T12:04:19.118" v="2223" actId="1076"/>
          <ac:spMkLst>
            <pc:docMk/>
            <pc:sldMk cId="2263245869" sldId="329"/>
            <ac:spMk id="10" creationId="{980AFA3D-DC21-4D31-A5CB-6DF66C6D0B37}"/>
          </ac:spMkLst>
        </pc:spChg>
        <pc:spChg chg="add mod">
          <ac:chgData name="Siniša ᵀᴴᴱ ᴼᴿᴵᴳᴵᴻᴬᴸ Wolfenstein" userId="215f646470bc261a" providerId="LiveId" clId="{B8286DF6-407A-4385-9B05-204537352E0F}" dt="2021-02-27T12:04:31.683" v="2226" actId="1076"/>
          <ac:spMkLst>
            <pc:docMk/>
            <pc:sldMk cId="2263245869" sldId="329"/>
            <ac:spMk id="11" creationId="{CE36EF19-7BEC-45FD-9598-5C2CCAD7433A}"/>
          </ac:spMkLst>
        </pc:spChg>
        <pc:spChg chg="add mod">
          <ac:chgData name="Siniša ᵀᴴᴱ ᴼᴿᴵᴳᴵᴻᴬᴸ Wolfenstein" userId="215f646470bc261a" providerId="LiveId" clId="{B8286DF6-407A-4385-9B05-204537352E0F}" dt="2021-02-27T12:04:39.903" v="2229" actId="1076"/>
          <ac:spMkLst>
            <pc:docMk/>
            <pc:sldMk cId="2263245869" sldId="329"/>
            <ac:spMk id="12" creationId="{FEC05F96-EF0A-4EEA-AD41-C5ACCF09EE3F}"/>
          </ac:spMkLst>
        </pc:spChg>
        <pc:spChg chg="add mod">
          <ac:chgData name="Siniša ᵀᴴᴱ ᴼᴿᴵᴳᴵᴻᴬᴸ Wolfenstein" userId="215f646470bc261a" providerId="LiveId" clId="{B8286DF6-407A-4385-9B05-204537352E0F}" dt="2021-02-27T12:04:48.854" v="2233" actId="1035"/>
          <ac:spMkLst>
            <pc:docMk/>
            <pc:sldMk cId="2263245869" sldId="329"/>
            <ac:spMk id="13" creationId="{4E72EB81-951D-4ACA-8F66-C9254597DD24}"/>
          </ac:spMkLst>
        </pc:spChg>
        <pc:spChg chg="del">
          <ac:chgData name="Siniša ᵀᴴᴱ ᴼᴿᴵᴳᴵᴻᴬᴸ Wolfenstein" userId="215f646470bc261a" providerId="LiveId" clId="{B8286DF6-407A-4385-9B05-204537352E0F}" dt="2021-02-27T12:01:54.021" v="2118" actId="478"/>
          <ac:spMkLst>
            <pc:docMk/>
            <pc:sldMk cId="2263245869" sldId="329"/>
            <ac:spMk id="14" creationId="{FC264BE8-0BA8-4F56-B1B2-C7642C313C7D}"/>
          </ac:spMkLst>
        </pc:spChg>
        <pc:spChg chg="add mod">
          <ac:chgData name="Siniša ᵀᴴᴱ ᴼᴿᴵᴳᴵᴻᴬᴸ Wolfenstein" userId="215f646470bc261a" providerId="LiveId" clId="{B8286DF6-407A-4385-9B05-204537352E0F}" dt="2021-02-27T12:05:15.261" v="2253" actId="20577"/>
          <ac:spMkLst>
            <pc:docMk/>
            <pc:sldMk cId="2263245869" sldId="329"/>
            <ac:spMk id="15" creationId="{4AFBFF1B-A6EA-491F-B9F5-240A446066D2}"/>
          </ac:spMkLst>
        </pc:spChg>
        <pc:spChg chg="del mod">
          <ac:chgData name="Siniša ᵀᴴᴱ ᴼᴿᴵᴳᴵᴻᴬᴸ Wolfenstein" userId="215f646470bc261a" providerId="LiveId" clId="{B8286DF6-407A-4385-9B05-204537352E0F}" dt="2021-02-27T12:03:56.708" v="2217" actId="478"/>
          <ac:spMkLst>
            <pc:docMk/>
            <pc:sldMk cId="2263245869" sldId="329"/>
            <ac:spMk id="16" creationId="{1FFA048D-3C06-411F-97D1-0527022C6F29}"/>
          </ac:spMkLst>
        </pc:spChg>
        <pc:spChg chg="del">
          <ac:chgData name="Siniša ᵀᴴᴱ ᴼᴿᴵᴳᴵᴻᴬᴸ Wolfenstein" userId="215f646470bc261a" providerId="LiveId" clId="{B8286DF6-407A-4385-9B05-204537352E0F}" dt="2021-02-27T12:02:57.713" v="2126" actId="478"/>
          <ac:spMkLst>
            <pc:docMk/>
            <pc:sldMk cId="2263245869" sldId="329"/>
            <ac:spMk id="17" creationId="{EA20E0CE-0EED-44D0-BBF1-13F182604E49}"/>
          </ac:spMkLst>
        </pc:spChg>
        <pc:spChg chg="add mod">
          <ac:chgData name="Siniša ᵀᴴᴱ ᴼᴿᴵᴳᴵᴻᴬᴸ Wolfenstein" userId="215f646470bc261a" providerId="LiveId" clId="{B8286DF6-407A-4385-9B05-204537352E0F}" dt="2021-02-27T12:06:31.293" v="2294" actId="1036"/>
          <ac:spMkLst>
            <pc:docMk/>
            <pc:sldMk cId="2263245869" sldId="329"/>
            <ac:spMk id="18" creationId="{90172A40-4E38-4DCF-94C3-DEF0807B4C4B}"/>
          </ac:spMkLst>
        </pc:spChg>
        <pc:spChg chg="add mod">
          <ac:chgData name="Siniša ᵀᴴᴱ ᴼᴿᴵᴳᴵᴻᴬᴸ Wolfenstein" userId="215f646470bc261a" providerId="LiveId" clId="{B8286DF6-407A-4385-9B05-204537352E0F}" dt="2021-02-27T12:07:00.188" v="2316" actId="20577"/>
          <ac:spMkLst>
            <pc:docMk/>
            <pc:sldMk cId="2263245869" sldId="329"/>
            <ac:spMk id="19" creationId="{A051DF52-B447-43D7-98DA-6A4B9489D776}"/>
          </ac:spMkLst>
        </pc:spChg>
        <pc:spChg chg="add mod">
          <ac:chgData name="Siniša ᵀᴴᴱ ᴼᴿᴵᴳᴵᴻᴬᴸ Wolfenstein" userId="215f646470bc261a" providerId="LiveId" clId="{B8286DF6-407A-4385-9B05-204537352E0F}" dt="2021-02-27T12:07:33.597" v="2348" actId="1035"/>
          <ac:spMkLst>
            <pc:docMk/>
            <pc:sldMk cId="2263245869" sldId="329"/>
            <ac:spMk id="20" creationId="{92440F90-EEA9-4719-8B77-ED7FDBE415D1}"/>
          </ac:spMkLst>
        </pc:spChg>
        <pc:spChg chg="add mod">
          <ac:chgData name="Siniša ᵀᴴᴱ ᴼᴿᴵᴳᴵᴻᴬᴸ Wolfenstein" userId="215f646470bc261a" providerId="LiveId" clId="{B8286DF6-407A-4385-9B05-204537352E0F}" dt="2021-02-27T12:07:56.128" v="2372" actId="14100"/>
          <ac:spMkLst>
            <pc:docMk/>
            <pc:sldMk cId="2263245869" sldId="329"/>
            <ac:spMk id="21" creationId="{C1733AA7-464B-4709-AC1F-2AC1F9EE8C66}"/>
          </ac:spMkLst>
        </pc:spChg>
        <pc:spChg chg="add mod">
          <ac:chgData name="Siniša ᵀᴴᴱ ᴼᴿᴵᴳᴵᴻᴬᴸ Wolfenstein" userId="215f646470bc261a" providerId="LiveId" clId="{B8286DF6-407A-4385-9B05-204537352E0F}" dt="2021-02-27T12:08:27.450" v="2398" actId="1036"/>
          <ac:spMkLst>
            <pc:docMk/>
            <pc:sldMk cId="2263245869" sldId="329"/>
            <ac:spMk id="22" creationId="{47FC8CFF-EBFC-4CA3-80E6-026A2876473B}"/>
          </ac:spMkLst>
        </pc:spChg>
        <pc:picChg chg="mod">
          <ac:chgData name="Siniša ᵀᴴᴱ ᴼᴿᴵᴳᴵᴻᴬᴸ Wolfenstein" userId="215f646470bc261a" providerId="LiveId" clId="{B8286DF6-407A-4385-9B05-204537352E0F}" dt="2021-02-27T12:02:51.152" v="2123" actId="1076"/>
          <ac:picMkLst>
            <pc:docMk/>
            <pc:sldMk cId="2263245869" sldId="32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2:01:41.115" v="2115" actId="14826"/>
          <ac:picMkLst>
            <pc:docMk/>
            <pc:sldMk cId="2263245869" sldId="329"/>
            <ac:picMk id="4" creationId="{1B2619D9-4F98-4A11-8FFE-57C7EB1F529A}"/>
          </ac:picMkLst>
        </pc:picChg>
      </pc:sldChg>
      <pc:sldChg chg="delSp modSp add delAnim">
        <pc:chgData name="Siniša ᵀᴴᴱ ᴼᴿᴵᴳᴵᴻᴬᴸ Wolfenstein" userId="215f646470bc261a" providerId="LiveId" clId="{B8286DF6-407A-4385-9B05-204537352E0F}" dt="2021-02-27T10:02:41.817" v="698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B8286DF6-407A-4385-9B05-204537352E0F}" dt="2021-02-27T10:01:34.207" v="669" actId="20577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B8286DF6-407A-4385-9B05-204537352E0F}" dt="2021-02-27T10:01:43.804" v="677" actId="20577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B8286DF6-407A-4385-9B05-204537352E0F}" dt="2021-02-27T10:01:47.994" v="685" actId="20577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B8286DF6-407A-4385-9B05-204537352E0F}" dt="2021-02-27T10:02:06.328" v="696" actId="255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B8286DF6-407A-4385-9B05-204537352E0F}" dt="2021-02-27T10:01:24.678" v="663" actId="20577"/>
          <ac:spMkLst>
            <pc:docMk/>
            <pc:sldMk cId="1307051177" sldId="398"/>
            <ac:spMk id="20" creationId="{5ECB7072-4268-4CB4-A2A0-AB1E3BCAE142}"/>
          </ac:spMkLst>
        </pc:spChg>
        <pc:spChg chg="del">
          <ac:chgData name="Siniša ᵀᴴᴱ ᴼᴿᴵᴳᴵᴻᴬᴸ Wolfenstein" userId="215f646470bc261a" providerId="LiveId" clId="{B8286DF6-407A-4385-9B05-204537352E0F}" dt="2021-02-27T10:01:40.018" v="671" actId="478"/>
          <ac:spMkLst>
            <pc:docMk/>
            <pc:sldMk cId="1307051177" sldId="398"/>
            <ac:spMk id="21" creationId="{6C0B1F74-ED3A-4258-BC22-FCA543A10E4B}"/>
          </ac:spMkLst>
        </pc:spChg>
        <pc:picChg chg="mod">
          <ac:chgData name="Siniša ᵀᴴᴱ ᴼᴿᴵᴳᴵᴻᴬᴸ Wolfenstein" userId="215f646470bc261a" providerId="LiveId" clId="{B8286DF6-407A-4385-9B05-204537352E0F}" dt="2021-02-27T10:02:41.817" v="698"/>
          <ac:picMkLst>
            <pc:docMk/>
            <pc:sldMk cId="1307051177" sldId="398"/>
            <ac:picMk id="8" creationId="{09E9B3B7-33F8-4B11-9770-D2826FC4481D}"/>
          </ac:picMkLst>
        </pc:picChg>
        <pc:picChg chg="del">
          <ac:chgData name="Siniša ᵀᴴᴱ ᴼᴿᴵᴳᴵᴻᴬᴸ Wolfenstein" userId="215f646470bc261a" providerId="LiveId" clId="{B8286DF6-407A-4385-9B05-204537352E0F}" dt="2021-02-27T10:01:36.277" v="670" actId="478"/>
          <ac:picMkLst>
            <pc:docMk/>
            <pc:sldMk cId="1307051177" sldId="398"/>
            <ac:picMk id="18" creationId="{5ED847A0-76DD-4B60-973E-0BF77A9D65CF}"/>
          </ac:picMkLst>
        </pc:pic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B8286DF6-407A-4385-9B05-204537352E0F}" dt="2021-02-27T12:00:21.429" v="2099" actId="2696"/>
        <pc:sldMkLst>
          <pc:docMk/>
          <pc:sldMk cId="2414150277" sldId="438"/>
        </pc:sldMkLst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">
        <pc:chgData name="Siniša ᵀᴴᴱ ᴼᴿᴵᴳᴵᴻᴬᴸ Wolfenstein" userId="215f646470bc261a" providerId="LiveId" clId="{B8286DF6-407A-4385-9B05-204537352E0F}" dt="2021-02-27T12:01:08.004" v="2112" actId="2696"/>
        <pc:sldMkLst>
          <pc:docMk/>
          <pc:sldMk cId="3332873491" sldId="445"/>
        </pc:sldMkLst>
      </pc:sldChg>
      <pc:sldChg chg="del">
        <pc:chgData name="Siniša ᵀᴴᴱ ᴼᴿᴵᴳᴵᴻᴬᴸ Wolfenstein" userId="215f646470bc261a" providerId="LiveId" clId="{B8286DF6-407A-4385-9B05-204537352E0F}" dt="2021-02-27T12:00:22.763" v="2100" actId="2696"/>
        <pc:sldMkLst>
          <pc:docMk/>
          <pc:sldMk cId="3106549385" sldId="446"/>
        </pc:sldMkLst>
      </pc:sldChg>
      <pc:sldChg chg="del">
        <pc:chgData name="Siniša ᵀᴴᴱ ᴼᴿᴵᴳᴵᴻᴬᴸ Wolfenstein" userId="215f646470bc261a" providerId="LiveId" clId="{B8286DF6-407A-4385-9B05-204537352E0F}" dt="2021-02-27T12:00:23.693" v="2101" actId="2696"/>
        <pc:sldMkLst>
          <pc:docMk/>
          <pc:sldMk cId="1937281159" sldId="447"/>
        </pc:sldMkLst>
      </pc:sldChg>
      <pc:sldChg chg="del">
        <pc:chgData name="Siniša ᵀᴴᴱ ᴼᴿᴵᴳᴵᴻᴬᴸ Wolfenstein" userId="215f646470bc261a" providerId="LiveId" clId="{B8286DF6-407A-4385-9B05-204537352E0F}" dt="2021-02-27T12:00:24.962" v="2102" actId="2696"/>
        <pc:sldMkLst>
          <pc:docMk/>
          <pc:sldMk cId="1926975758" sldId="448"/>
        </pc:sldMkLst>
      </pc:sldChg>
      <pc:sldChg chg="del">
        <pc:chgData name="Siniša ᵀᴴᴱ ᴼᴿᴵᴳᴵᴻᴬᴸ Wolfenstein" userId="215f646470bc261a" providerId="LiveId" clId="{B8286DF6-407A-4385-9B05-204537352E0F}" dt="2021-02-27T12:00:26.178" v="2103" actId="2696"/>
        <pc:sldMkLst>
          <pc:docMk/>
          <pc:sldMk cId="380552721" sldId="449"/>
        </pc:sldMkLst>
      </pc:sldChg>
      <pc:sldChg chg="del">
        <pc:chgData name="Siniša ᵀᴴᴱ ᴼᴿᴵᴳᴵᴻᴬᴸ Wolfenstein" userId="215f646470bc261a" providerId="LiveId" clId="{B8286DF6-407A-4385-9B05-204537352E0F}" dt="2021-02-27T12:00:53.960" v="2106" actId="2696"/>
        <pc:sldMkLst>
          <pc:docMk/>
          <pc:sldMk cId="1496696948" sldId="450"/>
        </pc:sldMkLst>
      </pc:sldChg>
      <pc:sldChg chg="modSp del">
        <pc:chgData name="Siniša ᵀᴴᴱ ᴼᴿᴵᴳᴵᴻᴬᴸ Wolfenstein" userId="215f646470bc261a" providerId="LiveId" clId="{B8286DF6-407A-4385-9B05-204537352E0F}" dt="2021-02-27T12:01:00.311" v="2108" actId="2696"/>
        <pc:sldMkLst>
          <pc:docMk/>
          <pc:sldMk cId="2962092845" sldId="451"/>
        </pc:sldMkLst>
        <pc:picChg chg="mod">
          <ac:chgData name="Siniša ᵀᴴᴱ ᴼᴿᴵᴳᴵᴻᴬᴸ Wolfenstein" userId="215f646470bc261a" providerId="LiveId" clId="{B8286DF6-407A-4385-9B05-204537352E0F}" dt="2021-02-27T12:00:56.694" v="2107" actId="1076"/>
          <ac:picMkLst>
            <pc:docMk/>
            <pc:sldMk cId="2962092845" sldId="451"/>
            <ac:picMk id="3" creationId="{827941F6-3050-41A2-8779-DC0892E81E0B}"/>
          </ac:picMkLst>
        </pc:picChg>
      </pc:sldChg>
      <pc:sldChg chg="del">
        <pc:chgData name="Siniša ᵀᴴᴱ ᴼᴿᴵᴳᴵᴻᴬᴸ Wolfenstein" userId="215f646470bc261a" providerId="LiveId" clId="{B8286DF6-407A-4385-9B05-204537352E0F}" dt="2021-02-27T12:01:02.602" v="2109" actId="2696"/>
        <pc:sldMkLst>
          <pc:docMk/>
          <pc:sldMk cId="1026067164" sldId="452"/>
        </pc:sldMkLst>
      </pc:sldChg>
      <pc:sldChg chg="del">
        <pc:chgData name="Siniša ᵀᴴᴱ ᴼᴿᴵᴳᴵᴻᴬᴸ Wolfenstein" userId="215f646470bc261a" providerId="LiveId" clId="{B8286DF6-407A-4385-9B05-204537352E0F}" dt="2021-02-27T12:01:03.871" v="2110" actId="2696"/>
        <pc:sldMkLst>
          <pc:docMk/>
          <pc:sldMk cId="3923308619" sldId="453"/>
        </pc:sldMkLst>
      </pc:sldChg>
      <pc:sldChg chg="del">
        <pc:chgData name="Siniša ᵀᴴᴱ ᴼᴿᴵᴳᴵᴻᴬᴸ Wolfenstein" userId="215f646470bc261a" providerId="LiveId" clId="{B8286DF6-407A-4385-9B05-204537352E0F}" dt="2021-02-27T12:01:06.471" v="2111" actId="2696"/>
        <pc:sldMkLst>
          <pc:docMk/>
          <pc:sldMk cId="1192686778" sldId="454"/>
        </pc:sldMkLst>
      </pc:sldChg>
      <pc:sldChg chg="delSp modSp ord delAnim modAnim">
        <pc:chgData name="Siniša ᵀᴴᴱ ᴼᴿᴵᴳᴵᴻᴬᴸ Wolfenstein" userId="215f646470bc261a" providerId="LiveId" clId="{B8286DF6-407A-4385-9B05-204537352E0F}" dt="2021-02-27T12:18:09.215" v="2747"/>
        <pc:sldMkLst>
          <pc:docMk/>
          <pc:sldMk cId="1819275780" sldId="455"/>
        </pc:sldMkLst>
        <pc:spChg chg="mod">
          <ac:chgData name="Siniša ᵀᴴᴱ ᴼᴿᴵᴳᴵᴻᴬᴸ Wolfenstein" userId="215f646470bc261a" providerId="LiveId" clId="{B8286DF6-407A-4385-9B05-204537352E0F}" dt="2021-02-27T12:11:06.603" v="2522" actId="1076"/>
          <ac:spMkLst>
            <pc:docMk/>
            <pc:sldMk cId="1819275780" sldId="455"/>
            <ac:spMk id="11" creationId="{EF11D8A2-6508-418F-8A4E-B3FB2118CF91}"/>
          </ac:spMkLst>
        </pc:spChg>
        <pc:spChg chg="mod">
          <ac:chgData name="Siniša ᵀᴴᴱ ᴼᴿᴵᴳᴵᴻᴬᴸ Wolfenstein" userId="215f646470bc261a" providerId="LiveId" clId="{B8286DF6-407A-4385-9B05-204537352E0F}" dt="2021-02-27T12:09:09.316" v="2400" actId="1076"/>
          <ac:spMkLst>
            <pc:docMk/>
            <pc:sldMk cId="1819275780" sldId="455"/>
            <ac:spMk id="12" creationId="{0939CBCC-0238-4436-8BD3-6A4CF1261000}"/>
          </ac:spMkLst>
        </pc:spChg>
        <pc:spChg chg="mod">
          <ac:chgData name="Siniša ᵀᴴᴱ ᴼᴿᴵᴳᴵᴻᴬᴸ Wolfenstein" userId="215f646470bc261a" providerId="LiveId" clId="{B8286DF6-407A-4385-9B05-204537352E0F}" dt="2021-02-27T12:09:58.757" v="2410" actId="1036"/>
          <ac:spMkLst>
            <pc:docMk/>
            <pc:sldMk cId="1819275780" sldId="455"/>
            <ac:spMk id="13" creationId="{6EE09758-545E-435C-801E-3F528D0E037E}"/>
          </ac:spMkLst>
        </pc:spChg>
        <pc:spChg chg="mod">
          <ac:chgData name="Siniša ᵀᴴᴱ ᴼᴿᴵᴳᴵᴻᴬᴸ Wolfenstein" userId="215f646470bc261a" providerId="LiveId" clId="{B8286DF6-407A-4385-9B05-204537352E0F}" dt="2021-02-27T12:09:52.525" v="2408" actId="1036"/>
          <ac:spMkLst>
            <pc:docMk/>
            <pc:sldMk cId="1819275780" sldId="455"/>
            <ac:spMk id="15" creationId="{3C7214EC-45A2-434B-BE1C-CDFDEE161C9C}"/>
          </ac:spMkLst>
        </pc:spChg>
        <pc:spChg chg="mod">
          <ac:chgData name="Siniša ᵀᴴᴱ ᴼᴿᴵᴳᴵᴻᴬᴸ Wolfenstein" userId="215f646470bc261a" providerId="LiveId" clId="{B8286DF6-407A-4385-9B05-204537352E0F}" dt="2021-02-27T12:10:08.868" v="2411" actId="1076"/>
          <ac:spMkLst>
            <pc:docMk/>
            <pc:sldMk cId="1819275780" sldId="455"/>
            <ac:spMk id="18" creationId="{B64B9BD0-282C-4ACE-A237-7FFF290F947E}"/>
          </ac:spMkLst>
        </pc:spChg>
        <pc:spChg chg="mod">
          <ac:chgData name="Siniša ᵀᴴᴱ ᴼᴿᴵᴳᴵᴻᴬᴸ Wolfenstein" userId="215f646470bc261a" providerId="LiveId" clId="{B8286DF6-407A-4385-9B05-204537352E0F}" dt="2021-02-27T12:10:13.456" v="2412" actId="1076"/>
          <ac:spMkLst>
            <pc:docMk/>
            <pc:sldMk cId="1819275780" sldId="455"/>
            <ac:spMk id="19" creationId="{4A7F4D4A-ECB3-45EF-A372-94D8FCFBE15C}"/>
          </ac:spMkLst>
        </pc:spChg>
        <pc:spChg chg="mod">
          <ac:chgData name="Siniša ᵀᴴᴱ ᴼᴿᴵᴳᴵᴻᴬᴸ Wolfenstein" userId="215f646470bc261a" providerId="LiveId" clId="{B8286DF6-407A-4385-9B05-204537352E0F}" dt="2021-02-27T12:10:19.204" v="2413" actId="1076"/>
          <ac:spMkLst>
            <pc:docMk/>
            <pc:sldMk cId="1819275780" sldId="455"/>
            <ac:spMk id="20" creationId="{FA8FC85D-C4FF-4A7D-A693-CD2728A09A1A}"/>
          </ac:spMkLst>
        </pc:spChg>
        <pc:spChg chg="del">
          <ac:chgData name="Siniša ᵀᴴᴱ ᴼᴿᴵᴳᴵᴻᴬᴸ Wolfenstein" userId="215f646470bc261a" providerId="LiveId" clId="{B8286DF6-407A-4385-9B05-204537352E0F}" dt="2021-02-27T12:10:21.645" v="2414" actId="478"/>
          <ac:spMkLst>
            <pc:docMk/>
            <pc:sldMk cId="1819275780" sldId="455"/>
            <ac:spMk id="21" creationId="{9DEC4838-8474-4648-BA25-E64B910B6198}"/>
          </ac:spMkLst>
        </pc:spChg>
        <pc:spChg chg="del">
          <ac:chgData name="Siniša ᵀᴴᴱ ᴼᴿᴵᴳᴵᴻᴬᴸ Wolfenstein" userId="215f646470bc261a" providerId="LiveId" clId="{B8286DF6-407A-4385-9B05-204537352E0F}" dt="2021-02-27T12:10:23.838" v="2415" actId="478"/>
          <ac:spMkLst>
            <pc:docMk/>
            <pc:sldMk cId="1819275780" sldId="455"/>
            <ac:spMk id="22" creationId="{4F4F23A6-432F-497D-B3A4-D2F041FC1C58}"/>
          </ac:spMkLst>
        </pc:spChg>
        <pc:picChg chg="mod">
          <ac:chgData name="Siniša ᵀᴴᴱ ᴼᴿᴵᴳᴵᴻᴬᴸ Wolfenstein" userId="215f646470bc261a" providerId="LiveId" clId="{B8286DF6-407A-4385-9B05-204537352E0F}" dt="2021-02-27T12:08:59.244" v="2399" actId="14826"/>
          <ac:picMkLst>
            <pc:docMk/>
            <pc:sldMk cId="1819275780" sldId="45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8286DF6-407A-4385-9B05-204537352E0F}" dt="2021-02-27T12:01:44.486" v="2116" actId="14826"/>
          <ac:picMkLst>
            <pc:docMk/>
            <pc:sldMk cId="1819275780" sldId="455"/>
            <ac:picMk id="4" creationId="{1B2619D9-4F98-4A11-8FFE-57C7EB1F529A}"/>
          </ac:picMkLst>
        </pc:picChg>
      </pc:sldChg>
      <pc:sldChg chg="delSp new add del">
        <pc:chgData name="Siniša ᵀᴴᴱ ᴼᴿᴵᴳᴵᴻᴬᴸ Wolfenstein" userId="215f646470bc261a" providerId="LiveId" clId="{B8286DF6-407A-4385-9B05-204537352E0F}" dt="2021-02-27T12:15:15.727" v="2727" actId="2696"/>
        <pc:sldMkLst>
          <pc:docMk/>
          <pc:sldMk cId="1077737450" sldId="456"/>
        </pc:sldMkLst>
        <pc:spChg chg="del">
          <ac:chgData name="Siniša ᵀᴴᴱ ᴼᴿᴵᴳᴵᴻᴬᴸ Wolfenstein" userId="215f646470bc261a" providerId="LiveId" clId="{B8286DF6-407A-4385-9B05-204537352E0F}" dt="2021-02-27T10:02:50.461" v="701" actId="478"/>
          <ac:spMkLst>
            <pc:docMk/>
            <pc:sldMk cId="1077737450" sldId="456"/>
            <ac:spMk id="2" creationId="{00515AA5-F4A4-4DC5-B2D4-8455188A3B7E}"/>
          </ac:spMkLst>
        </pc:spChg>
        <pc:spChg chg="del">
          <ac:chgData name="Siniša ᵀᴴᴱ ᴼᴿᴵᴳᴵᴻᴬᴸ Wolfenstein" userId="215f646470bc261a" providerId="LiveId" clId="{B8286DF6-407A-4385-9B05-204537352E0F}" dt="2021-02-27T10:02:51.798" v="702" actId="478"/>
          <ac:spMkLst>
            <pc:docMk/>
            <pc:sldMk cId="1077737450" sldId="456"/>
            <ac:spMk id="3" creationId="{EF08C30E-0AC6-4AFC-8027-495875326283}"/>
          </ac:spMkLst>
        </pc:spChg>
      </pc:sldChg>
      <pc:sldChg chg="modSp add modAnim">
        <pc:chgData name="Siniša ᵀᴴᴱ ᴼᴿᴵᴳᴵᴻᴬᴸ Wolfenstein" userId="215f646470bc261a" providerId="LiveId" clId="{B8286DF6-407A-4385-9B05-204537352E0F}" dt="2021-02-27T11:41:27.333" v="1229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B8286DF6-407A-4385-9B05-204537352E0F}" dt="2021-02-27T11:41:02.513" v="1225" actId="255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1:38:42.097" v="1111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8286DF6-407A-4385-9B05-204537352E0F}" dt="2021-02-27T11:39:45.303" v="1115" actId="14100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1:39:08.908" v="1112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B8286DF6-407A-4385-9B05-204537352E0F}" dt="2021-02-27T11:50:05.845" v="1576" actId="20577"/>
        <pc:sldMkLst>
          <pc:docMk/>
          <pc:sldMk cId="1535928918" sldId="458"/>
        </pc:sldMkLst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45:08.779" v="1367" actId="1076"/>
          <ac:spMkLst>
            <pc:docMk/>
            <pc:sldMk cId="1535928918" sldId="458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11" creationId="{910E8296-3F91-460E-AD59-3CF6FA571AAB}"/>
          </ac:spMkLst>
        </pc:spChg>
        <pc:spChg chg="add mod">
          <ac:chgData name="Siniša ᵀᴴᴱ ᴼᴿᴵᴳᴵᴻᴬᴸ Wolfenstein" userId="215f646470bc261a" providerId="LiveId" clId="{B8286DF6-407A-4385-9B05-204537352E0F}" dt="2021-02-27T11:45:42.967" v="1375"/>
          <ac:spMkLst>
            <pc:docMk/>
            <pc:sldMk cId="1535928918" sldId="458"/>
            <ac:spMk id="12" creationId="{071428FB-577D-4A50-9603-421EC4F39D10}"/>
          </ac:spMkLst>
        </pc:spChg>
        <pc:spChg chg="add mod">
          <ac:chgData name="Siniša ᵀᴴᴱ ᴼᴿᴵᴳᴵᴻᴬᴸ Wolfenstein" userId="215f646470bc261a" providerId="LiveId" clId="{B8286DF6-407A-4385-9B05-204537352E0F}" dt="2021-02-27T11:45:56.908" v="1390" actId="20577"/>
          <ac:spMkLst>
            <pc:docMk/>
            <pc:sldMk cId="1535928918" sldId="458"/>
            <ac:spMk id="13" creationId="{C9C48D77-0480-4DA9-AD47-1A5E04E98785}"/>
          </ac:spMkLst>
        </pc:spChg>
        <pc:spChg chg="add mod">
          <ac:chgData name="Siniša ᵀᴴᴱ ᴼᴿᴵᴳᴵᴻᴬᴸ Wolfenstein" userId="215f646470bc261a" providerId="LiveId" clId="{B8286DF6-407A-4385-9B05-204537352E0F}" dt="2021-02-27T11:46:37.479" v="1413"/>
          <ac:spMkLst>
            <pc:docMk/>
            <pc:sldMk cId="1535928918" sldId="458"/>
            <ac:spMk id="14" creationId="{6F00BB9F-108E-487F-A635-BDDF815AF4A7}"/>
          </ac:spMkLst>
        </pc:spChg>
        <pc:spChg chg="add mod">
          <ac:chgData name="Siniša ᵀᴴᴱ ᴼᴿᴵᴳᴵᴻᴬᴸ Wolfenstein" userId="215f646470bc261a" providerId="LiveId" clId="{B8286DF6-407A-4385-9B05-204537352E0F}" dt="2021-02-27T11:46:54.679" v="1414"/>
          <ac:spMkLst>
            <pc:docMk/>
            <pc:sldMk cId="1535928918" sldId="458"/>
            <ac:spMk id="15" creationId="{35020065-3828-4DF7-9C72-34CDFE90F7D7}"/>
          </ac:spMkLst>
        </pc:spChg>
        <pc:spChg chg="add mod">
          <ac:chgData name="Siniša ᵀᴴᴱ ᴼᴿᴵᴳᴵᴻᴬᴸ Wolfenstein" userId="215f646470bc261a" providerId="LiveId" clId="{B8286DF6-407A-4385-9B05-204537352E0F}" dt="2021-02-27T11:47:09.259" v="1415"/>
          <ac:spMkLst>
            <pc:docMk/>
            <pc:sldMk cId="1535928918" sldId="458"/>
            <ac:spMk id="16" creationId="{097ACB26-5E24-4146-9F74-A8068F58401C}"/>
          </ac:spMkLst>
        </pc:spChg>
        <pc:spChg chg="add mod">
          <ac:chgData name="Siniša ᵀᴴᴱ ᴼᴿᴵᴳᴵᴻᴬᴸ Wolfenstein" userId="215f646470bc261a" providerId="LiveId" clId="{B8286DF6-407A-4385-9B05-204537352E0F}" dt="2021-02-27T11:47:19.941" v="1416"/>
          <ac:spMkLst>
            <pc:docMk/>
            <pc:sldMk cId="1535928918" sldId="458"/>
            <ac:spMk id="17" creationId="{4B7F56A4-832B-4EFF-9B11-F01ED04341F9}"/>
          </ac:spMkLst>
        </pc:spChg>
        <pc:spChg chg="add mod">
          <ac:chgData name="Siniša ᵀᴴᴱ ᴼᴿᴵᴳᴵᴻᴬᴸ Wolfenstein" userId="215f646470bc261a" providerId="LiveId" clId="{B8286DF6-407A-4385-9B05-204537352E0F}" dt="2021-02-27T11:50:05.845" v="1576" actId="20577"/>
          <ac:spMkLst>
            <pc:docMk/>
            <pc:sldMk cId="1535928918" sldId="458"/>
            <ac:spMk id="18" creationId="{460A827C-2538-440D-A592-31FC3A162802}"/>
          </ac:spMkLst>
        </pc:spChg>
        <pc:picChg chg="mod">
          <ac:chgData name="Siniša ᵀᴴᴱ ᴼᴿᴵᴳᴵᴻᴬᴸ Wolfenstein" userId="215f646470bc261a" providerId="LiveId" clId="{B8286DF6-407A-4385-9B05-204537352E0F}" dt="2021-02-27T11:45:11.552" v="1368" actId="1076"/>
          <ac:picMkLst>
            <pc:docMk/>
            <pc:sldMk cId="1535928918" sldId="458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B8286DF6-407A-4385-9B05-204537352E0F}" dt="2021-02-27T11:48:00.779" v="1422" actId="1076"/>
          <ac:picMkLst>
            <pc:docMk/>
            <pc:sldMk cId="1535928918" sldId="458"/>
            <ac:picMk id="3" creationId="{49DBCFAD-41C5-4202-B44F-E8114A4EE206}"/>
          </ac:picMkLst>
        </pc:picChg>
        <pc:picChg chg="mod">
          <ac:chgData name="Siniša ᵀᴴᴱ ᴼᴿᴵᴳᴵᴻᴬᴸ Wolfenstein" userId="215f646470bc261a" providerId="LiveId" clId="{B8286DF6-407A-4385-9B05-204537352E0F}" dt="2021-02-27T11:43:32.019" v="1232" actId="14826"/>
          <ac:picMkLst>
            <pc:docMk/>
            <pc:sldMk cId="1535928918" sldId="458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B8286DF6-407A-4385-9B05-204537352E0F}" dt="2021-02-27T11:53:57.191" v="1987" actId="114"/>
        <pc:sldMkLst>
          <pc:docMk/>
          <pc:sldMk cId="4188146968" sldId="459"/>
        </pc:sldMkLst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53:57.191" v="1987" actId="114"/>
          <ac:spMkLst>
            <pc:docMk/>
            <pc:sldMk cId="4188146968" sldId="45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1" creationId="{910E8296-3F91-460E-AD59-3CF6FA571AAB}"/>
          </ac:spMkLst>
        </pc:spChg>
        <pc:picChg chg="mod">
          <ac:chgData name="Siniša ᵀᴴᴱ ᴼᴿᴵᴳᴵᴻᴬᴸ Wolfenstein" userId="215f646470bc261a" providerId="LiveId" clId="{B8286DF6-407A-4385-9B05-204537352E0F}" dt="2021-02-27T11:50:52.031" v="1579" actId="1076"/>
          <ac:picMkLst>
            <pc:docMk/>
            <pc:sldMk cId="4188146968" sldId="459"/>
            <ac:picMk id="2" creationId="{B69E1C10-ACFD-49C4-B019-6B92ED78F85E}"/>
          </ac:picMkLst>
        </pc:picChg>
      </pc:sldChg>
      <pc:sldChg chg="delSp modSp add delAnim modAnim">
        <pc:chgData name="Siniša ᵀᴴᴱ ᴼᴿᴵᴳᴵᴻᴬᴸ Wolfenstein" userId="215f646470bc261a" providerId="LiveId" clId="{B8286DF6-407A-4385-9B05-204537352E0F}" dt="2021-02-27T11:56:14.128" v="2032" actId="14100"/>
        <pc:sldMkLst>
          <pc:docMk/>
          <pc:sldMk cId="1783240308" sldId="460"/>
        </pc:sldMkLst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56:14.128" v="2032" actId="14100"/>
          <ac:spMkLst>
            <pc:docMk/>
            <pc:sldMk cId="1783240308" sldId="46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11" creationId="{910E8296-3F91-460E-AD59-3CF6FA571AAB}"/>
          </ac:spMkLst>
        </pc:spChg>
        <pc:picChg chg="mod">
          <ac:chgData name="Siniša ᵀᴴᴱ ᴼᴿᴵᴳᴵᴻᴬᴸ Wolfenstein" userId="215f646470bc261a" providerId="LiveId" clId="{B8286DF6-407A-4385-9B05-204537352E0F}" dt="2021-02-27T11:55:08.873" v="1991" actId="14100"/>
          <ac:picMkLst>
            <pc:docMk/>
            <pc:sldMk cId="1783240308" sldId="460"/>
            <ac:picMk id="2" creationId="{B69E1C10-ACFD-49C4-B019-6B92ED78F85E}"/>
          </ac:picMkLst>
        </pc:picChg>
      </pc:sldChg>
      <pc:sldChg chg="modSp add modAnim">
        <pc:chgData name="Siniša ᵀᴴᴱ ᴼᴿᴵᴳᴵᴻᴬᴸ Wolfenstein" userId="215f646470bc261a" providerId="LiveId" clId="{B8286DF6-407A-4385-9B05-204537352E0F}" dt="2021-02-27T11:59:07.411" v="2098" actId="1076"/>
        <pc:sldMkLst>
          <pc:docMk/>
          <pc:sldMk cId="1851554784" sldId="461"/>
        </pc:sldMkLst>
        <pc:spChg chg="mod">
          <ac:chgData name="Siniša ᵀᴴᴱ ᴼᴿᴵᴳᴵᴻᴬᴸ Wolfenstein" userId="215f646470bc261a" providerId="LiveId" clId="{B8286DF6-407A-4385-9B05-204537352E0F}" dt="2021-02-27T11:59:07.411" v="2098" actId="1076"/>
          <ac:spMkLst>
            <pc:docMk/>
            <pc:sldMk cId="1851554784" sldId="461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1:57:58.493" v="2036" actId="1076"/>
          <ac:picMkLst>
            <pc:docMk/>
            <pc:sldMk cId="1851554784" sldId="461"/>
            <ac:picMk id="2" creationId="{B69E1C10-ACFD-49C4-B019-6B92ED78F85E}"/>
          </ac:picMkLst>
        </pc:picChg>
      </pc:sldChg>
      <pc:sldChg chg="addSp delSp modSp add ord delAnim modAnim">
        <pc:chgData name="Siniša ᵀᴴᴱ ᴼᴿᴵᴳᴵᴻᴬᴸ Wolfenstein" userId="215f646470bc261a" providerId="LiveId" clId="{B8286DF6-407A-4385-9B05-204537352E0F}" dt="2021-02-27T12:18:32.209" v="2754"/>
        <pc:sldMkLst>
          <pc:docMk/>
          <pc:sldMk cId="1974024090" sldId="462"/>
        </pc:sldMkLst>
        <pc:spChg chg="mod">
          <ac:chgData name="Siniša ᵀᴴᴱ ᴼᴿᴵᴳᴵᴻᴬᴸ Wolfenstein" userId="215f646470bc261a" providerId="LiveId" clId="{B8286DF6-407A-4385-9B05-204537352E0F}" dt="2021-02-27T12:12:34.448" v="2626" actId="20577"/>
          <ac:spMkLst>
            <pc:docMk/>
            <pc:sldMk cId="1974024090" sldId="462"/>
            <ac:spMk id="11" creationId="{EF11D8A2-6508-418F-8A4E-B3FB2118CF91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2" creationId="{0939CBCC-0238-4436-8BD3-6A4CF1261000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3" creationId="{6EE09758-545E-435C-801E-3F528D0E037E}"/>
          </ac:spMkLst>
        </pc:spChg>
        <pc:spChg chg="add mod">
          <ac:chgData name="Siniša ᵀᴴᴱ ᴼᴿᴵᴳᴵᴻᴬᴸ Wolfenstein" userId="215f646470bc261a" providerId="LiveId" clId="{B8286DF6-407A-4385-9B05-204537352E0F}" dt="2021-02-27T12:13:40.478" v="2654" actId="20577"/>
          <ac:spMkLst>
            <pc:docMk/>
            <pc:sldMk cId="1974024090" sldId="462"/>
            <ac:spMk id="14" creationId="{F6B294F0-21C4-4749-9DE0-B8BFE79F05AD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5" creationId="{3C7214EC-45A2-434B-BE1C-CDFDEE161C9C}"/>
          </ac:spMkLst>
        </pc:spChg>
        <pc:spChg chg="add mod">
          <ac:chgData name="Siniša ᵀᴴᴱ ᴼᴿᴵᴳᴵᴻᴬᴸ Wolfenstein" userId="215f646470bc261a" providerId="LiveId" clId="{B8286DF6-407A-4385-9B05-204537352E0F}" dt="2021-02-27T12:13:45.830" v="2663" actId="20577"/>
          <ac:spMkLst>
            <pc:docMk/>
            <pc:sldMk cId="1974024090" sldId="462"/>
            <ac:spMk id="16" creationId="{AD214016-5759-4DDD-93AB-CA88AC8EC1C8}"/>
          </ac:spMkLst>
        </pc:spChg>
        <pc:spChg chg="add mod">
          <ac:chgData name="Siniša ᵀᴴᴱ ᴼᴿᴵᴳᴵᴻᴬᴸ Wolfenstein" userId="215f646470bc261a" providerId="LiveId" clId="{B8286DF6-407A-4385-9B05-204537352E0F}" dt="2021-02-27T12:13:54.269" v="2670" actId="20577"/>
          <ac:spMkLst>
            <pc:docMk/>
            <pc:sldMk cId="1974024090" sldId="462"/>
            <ac:spMk id="17" creationId="{2093E7BA-4C05-43B5-A6F6-24B7365BE60F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8" creationId="{B64B9BD0-282C-4ACE-A237-7FFF290F947E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9" creationId="{4A7F4D4A-ECB3-45EF-A372-94D8FCFBE15C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20" creationId="{FA8FC85D-C4FF-4A7D-A693-CD2728A09A1A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21" creationId="{9DEC4838-8474-4648-BA25-E64B910B6198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22" creationId="{4F4F23A6-432F-497D-B3A4-D2F041FC1C58}"/>
          </ac:spMkLst>
        </pc:spChg>
        <pc:spChg chg="add mod">
          <ac:chgData name="Siniša ᵀᴴᴱ ᴼᴿᴵᴳᴵᴻᴬᴸ Wolfenstein" userId="215f646470bc261a" providerId="LiveId" clId="{B8286DF6-407A-4385-9B05-204537352E0F}" dt="2021-02-27T12:14:21.236" v="2699" actId="1076"/>
          <ac:spMkLst>
            <pc:docMk/>
            <pc:sldMk cId="1974024090" sldId="462"/>
            <ac:spMk id="23" creationId="{F9815C79-464D-4412-9442-20C7C7BB6F3C}"/>
          </ac:spMkLst>
        </pc:spChg>
        <pc:spChg chg="add mod">
          <ac:chgData name="Siniša ᵀᴴᴱ ᴼᴿᴵᴳᴵᴻᴬᴸ Wolfenstein" userId="215f646470bc261a" providerId="LiveId" clId="{B8286DF6-407A-4385-9B05-204537352E0F}" dt="2021-02-27T12:14:37.892" v="2711" actId="1076"/>
          <ac:spMkLst>
            <pc:docMk/>
            <pc:sldMk cId="1974024090" sldId="462"/>
            <ac:spMk id="24" creationId="{4FD451F1-1456-4D81-8885-D7E56F37FC5A}"/>
          </ac:spMkLst>
        </pc:spChg>
        <pc:spChg chg="add mod">
          <ac:chgData name="Siniša ᵀᴴᴱ ᴼᴿᴵᴳᴵᴻᴬᴸ Wolfenstein" userId="215f646470bc261a" providerId="LiveId" clId="{B8286DF6-407A-4385-9B05-204537352E0F}" dt="2021-02-27T12:14:48.398" v="2718" actId="20577"/>
          <ac:spMkLst>
            <pc:docMk/>
            <pc:sldMk cId="1974024090" sldId="462"/>
            <ac:spMk id="25" creationId="{B152B8EE-1998-4CD3-8A27-726FBB0E2FD3}"/>
          </ac:spMkLst>
        </pc:spChg>
        <pc:spChg chg="add mod">
          <ac:chgData name="Siniša ᵀᴴᴱ ᴼᴿᴵᴳᴵᴻᴬᴸ Wolfenstein" userId="215f646470bc261a" providerId="LiveId" clId="{B8286DF6-407A-4385-9B05-204537352E0F}" dt="2021-02-27T12:14:52.811" v="2725" actId="20577"/>
          <ac:spMkLst>
            <pc:docMk/>
            <pc:sldMk cId="1974024090" sldId="462"/>
            <ac:spMk id="26" creationId="{4046DA8C-5D3F-45E0-95F7-11D723B5B919}"/>
          </ac:spMkLst>
        </pc:spChg>
        <pc:picChg chg="mod">
          <ac:chgData name="Siniša ᵀᴴᴱ ᴼᴿᴵᴳᴵᴻᴬᴸ Wolfenstein" userId="215f646470bc261a" providerId="LiveId" clId="{B8286DF6-407A-4385-9B05-204537352E0F}" dt="2021-02-27T12:12:47.250" v="2629" actId="1076"/>
          <ac:picMkLst>
            <pc:docMk/>
            <pc:sldMk cId="1974024090" sldId="462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8286DF6-407A-4385-9B05-204537352E0F}" dt="2021-02-27T12:01:48.139" v="2117" actId="14826"/>
          <ac:picMkLst>
            <pc:docMk/>
            <pc:sldMk cId="1974024090" sldId="462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9:55.683" v="4061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60404417-70EA-4562-99B0-FF0AA0CDD73A}" dt="2021-01-15T13:15:50.815" v="76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60404417-70EA-4562-99B0-FF0AA0CDD73A}" dt="2021-01-15T13:15:00.326" v="7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60404417-70EA-4562-99B0-FF0AA0CDD73A}" dt="2021-01-15T13:15:22.455" v="75" actId="1038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0404417-70EA-4562-99B0-FF0AA0CDD73A}" dt="2021-01-15T13:15:50.815" v="76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60404417-70EA-4562-99B0-FF0AA0CDD73A}" dt="2021-01-15T13:20:49.009" v="697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60404417-70EA-4562-99B0-FF0AA0CDD73A}" dt="2021-01-15T13:20:49.009" v="697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60404417-70EA-4562-99B0-FF0AA0CDD73A}" dt="2021-01-15T13:16:12.054" v="80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60404417-70EA-4562-99B0-FF0AA0CDD73A}" dt="2021-01-15T13:16:05.501" v="78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ord delAnim modAnim">
        <pc:chgData name="Siniša Vuksan" userId="3af124f9-b8e7-46e3-9422-21ae1d17ac0b" providerId="ADAL" clId="{60404417-70EA-4562-99B0-FF0AA0CDD73A}" dt="2021-01-15T15:19:46.773" v="2789" actId="14100"/>
        <pc:sldMkLst>
          <pc:docMk/>
          <pc:sldMk cId="2263245869" sldId="329"/>
        </pc:sldMkLst>
        <pc:spChg chg="mod">
          <ac:chgData name="Siniša Vuksan" userId="3af124f9-b8e7-46e3-9422-21ae1d17ac0b" providerId="ADAL" clId="{60404417-70EA-4562-99B0-FF0AA0CDD73A}" dt="2021-01-15T15:12:34.522" v="2582" actId="20577"/>
          <ac:spMkLst>
            <pc:docMk/>
            <pc:sldMk cId="2263245869" sldId="329"/>
            <ac:spMk id="7" creationId="{0256D9EB-C20B-45FA-9F3D-124012366C9E}"/>
          </ac:spMkLst>
        </pc:spChg>
        <pc:spChg chg="mod">
          <ac:chgData name="Siniša Vuksan" userId="3af124f9-b8e7-46e3-9422-21ae1d17ac0b" providerId="ADAL" clId="{60404417-70EA-4562-99B0-FF0AA0CDD73A}" dt="2021-01-15T15:14:41.234" v="2710" actId="14100"/>
          <ac:spMkLst>
            <pc:docMk/>
            <pc:sldMk cId="2263245869" sldId="329"/>
            <ac:spMk id="8" creationId="{3F78CB02-FC75-44F9-993A-F46B14060D86}"/>
          </ac:spMkLst>
        </pc:spChg>
        <pc:spChg chg="del">
          <ac:chgData name="Siniša Vuksan" userId="3af124f9-b8e7-46e3-9422-21ae1d17ac0b" providerId="ADAL" clId="{60404417-70EA-4562-99B0-FF0AA0CDD73A}" dt="2021-01-15T15:13:45.613" v="2591" actId="478"/>
          <ac:spMkLst>
            <pc:docMk/>
            <pc:sldMk cId="2263245869" sldId="329"/>
            <ac:spMk id="9" creationId="{EABD6068-0838-46E1-B65C-6C7AE1A0E919}"/>
          </ac:spMkLst>
        </pc:spChg>
        <pc:spChg chg="del">
          <ac:chgData name="Siniša Vuksan" userId="3af124f9-b8e7-46e3-9422-21ae1d17ac0b" providerId="ADAL" clId="{60404417-70EA-4562-99B0-FF0AA0CDD73A}" dt="2021-01-15T15:13:53.331" v="2596" actId="478"/>
          <ac:spMkLst>
            <pc:docMk/>
            <pc:sldMk cId="2263245869" sldId="329"/>
            <ac:spMk id="10" creationId="{F36C8F98-39BD-4CF4-A339-73BC23FE4BEA}"/>
          </ac:spMkLst>
        </pc:spChg>
        <pc:spChg chg="del">
          <ac:chgData name="Siniša Vuksan" userId="3af124f9-b8e7-46e3-9422-21ae1d17ac0b" providerId="ADAL" clId="{60404417-70EA-4562-99B0-FF0AA0CDD73A}" dt="2021-01-15T15:13:49.979" v="2594" actId="478"/>
          <ac:spMkLst>
            <pc:docMk/>
            <pc:sldMk cId="2263245869" sldId="329"/>
            <ac:spMk id="11" creationId="{A8EF68EF-B50F-4240-88E3-9C1A0E52CC5D}"/>
          </ac:spMkLst>
        </pc:spChg>
        <pc:spChg chg="del">
          <ac:chgData name="Siniša Vuksan" userId="3af124f9-b8e7-46e3-9422-21ae1d17ac0b" providerId="ADAL" clId="{60404417-70EA-4562-99B0-FF0AA0CDD73A}" dt="2021-01-15T15:13:47.036" v="2592" actId="478"/>
          <ac:spMkLst>
            <pc:docMk/>
            <pc:sldMk cId="2263245869" sldId="329"/>
            <ac:spMk id="12" creationId="{26FBA321-D59E-40B9-B1F6-E7EA2F996356}"/>
          </ac:spMkLst>
        </pc:spChg>
        <pc:spChg chg="del">
          <ac:chgData name="Siniša Vuksan" userId="3af124f9-b8e7-46e3-9422-21ae1d17ac0b" providerId="ADAL" clId="{60404417-70EA-4562-99B0-FF0AA0CDD73A}" dt="2021-01-15T15:13:51.448" v="2595" actId="478"/>
          <ac:spMkLst>
            <pc:docMk/>
            <pc:sldMk cId="2263245869" sldId="329"/>
            <ac:spMk id="13" creationId="{33965EE7-2F2E-469F-B514-6D40105D33B8}"/>
          </ac:spMkLst>
        </pc:spChg>
        <pc:spChg chg="mod">
          <ac:chgData name="Siniša Vuksan" userId="3af124f9-b8e7-46e3-9422-21ae1d17ac0b" providerId="ADAL" clId="{60404417-70EA-4562-99B0-FF0AA0CDD73A}" dt="2021-01-15T15:16:09.390" v="2734" actId="5793"/>
          <ac:spMkLst>
            <pc:docMk/>
            <pc:sldMk cId="2263245869" sldId="329"/>
            <ac:spMk id="14" creationId="{FC264BE8-0BA8-4F56-B1B2-C7642C313C7D}"/>
          </ac:spMkLst>
        </pc:spChg>
        <pc:spChg chg="del">
          <ac:chgData name="Siniša Vuksan" userId="3af124f9-b8e7-46e3-9422-21ae1d17ac0b" providerId="ADAL" clId="{60404417-70EA-4562-99B0-FF0AA0CDD73A}" dt="2021-01-15T15:13:48.595" v="2593" actId="478"/>
          <ac:spMkLst>
            <pc:docMk/>
            <pc:sldMk cId="2263245869" sldId="329"/>
            <ac:spMk id="15" creationId="{E493F4ED-B3D9-41E1-AE54-7776CBEF4EE2}"/>
          </ac:spMkLst>
        </pc:spChg>
        <pc:spChg chg="add mod">
          <ac:chgData name="Siniša Vuksan" userId="3af124f9-b8e7-46e3-9422-21ae1d17ac0b" providerId="ADAL" clId="{60404417-70EA-4562-99B0-FF0AA0CDD73A}" dt="2021-01-15T15:16:39.339" v="2737"/>
          <ac:spMkLst>
            <pc:docMk/>
            <pc:sldMk cId="2263245869" sldId="329"/>
            <ac:spMk id="16" creationId="{1FFA048D-3C06-411F-97D1-0527022C6F29}"/>
          </ac:spMkLst>
        </pc:spChg>
        <pc:spChg chg="add mod">
          <ac:chgData name="Siniša Vuksan" userId="3af124f9-b8e7-46e3-9422-21ae1d17ac0b" providerId="ADAL" clId="{60404417-70EA-4562-99B0-FF0AA0CDD73A}" dt="2021-01-15T15:19:46.773" v="2789" actId="14100"/>
          <ac:spMkLst>
            <pc:docMk/>
            <pc:sldMk cId="2263245869" sldId="329"/>
            <ac:spMk id="17" creationId="{EA20E0CE-0EED-44D0-BBF1-13F182604E49}"/>
          </ac:spMkLst>
        </pc:spChg>
        <pc:picChg chg="mod">
          <ac:chgData name="Siniša Vuksan" userId="3af124f9-b8e7-46e3-9422-21ae1d17ac0b" providerId="ADAL" clId="{60404417-70EA-4562-99B0-FF0AA0CDD73A}" dt="2021-01-15T15:15:28.759" v="2727" actId="1038"/>
          <ac:picMkLst>
            <pc:docMk/>
            <pc:sldMk cId="2263245869" sldId="329"/>
            <ac:picMk id="2" creationId="{79AB126F-5218-4223-8FB3-6BD5D18FF2B3}"/>
          </ac:picMkLst>
        </pc:picChg>
        <pc:picChg chg="mod">
          <ac:chgData name="Siniša Vuksan" userId="3af124f9-b8e7-46e3-9422-21ae1d17ac0b" providerId="ADAL" clId="{60404417-70EA-4562-99B0-FF0AA0CDD73A}" dt="2021-01-15T15:13:05.118" v="2585" actId="14100"/>
          <ac:picMkLst>
            <pc:docMk/>
            <pc:sldMk cId="2263245869" sldId="329"/>
            <ac:picMk id="4" creationId="{1B2619D9-4F98-4A11-8FFE-57C7EB1F529A}"/>
          </ac:picMkLst>
        </pc:picChg>
      </pc:sldChg>
      <pc:sldChg chg="addSp delSp modSp delAnim modAnim">
        <pc:chgData name="Siniša Vuksan" userId="3af124f9-b8e7-46e3-9422-21ae1d17ac0b" providerId="ADAL" clId="{60404417-70EA-4562-99B0-FF0AA0CDD73A}" dt="2021-01-15T15:56:32.794" v="4043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60404417-70EA-4562-99B0-FF0AA0CDD73A}" dt="2021-01-15T15:53:32.226" v="4042" actId="20577"/>
        <pc:sldMkLst>
          <pc:docMk/>
          <pc:sldMk cId="1819275780" sldId="455"/>
        </pc:sldMkLst>
        <pc:spChg chg="del">
          <ac:chgData name="Siniša Vuksan" userId="3af124f9-b8e7-46e3-9422-21ae1d17ac0b" providerId="ADAL" clId="{60404417-70EA-4562-99B0-FF0AA0CDD73A}" dt="2021-01-15T15:52:08.397" v="4018" actId="478"/>
          <ac:spMkLst>
            <pc:docMk/>
            <pc:sldMk cId="1819275780" sldId="455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5:52:19.426" v="4021" actId="478"/>
          <ac:spMkLst>
            <pc:docMk/>
            <pc:sldMk cId="1819275780" sldId="455"/>
            <ac:spMk id="9" creationId="{DC38565F-6EB7-4666-B45F-09AD290F892F}"/>
          </ac:spMkLst>
        </pc:spChg>
        <pc:spChg chg="mod">
          <ac:chgData name="Siniša Vuksan" userId="3af124f9-b8e7-46e3-9422-21ae1d17ac0b" providerId="ADAL" clId="{60404417-70EA-4562-99B0-FF0AA0CDD73A}" dt="2021-01-15T15:53:32.226" v="4042" actId="20577"/>
          <ac:spMkLst>
            <pc:docMk/>
            <pc:sldMk cId="1819275780" sldId="455"/>
            <ac:spMk id="11" creationId="{EF11D8A2-6508-418F-8A4E-B3FB2118CF91}"/>
          </ac:spMkLst>
        </pc:spChg>
        <pc:picChg chg="mod">
          <ac:chgData name="Siniša Vuksan" userId="3af124f9-b8e7-46e3-9422-21ae1d17ac0b" providerId="ADAL" clId="{60404417-70EA-4562-99B0-FF0AA0CDD73A}" dt="2021-01-15T15:52:21.947" v="4022" actId="1076"/>
          <ac:picMkLst>
            <pc:docMk/>
            <pc:sldMk cId="1819275780" sldId="455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12160/352/969" TargetMode="External"/><Relationship Id="rId4" Type="http://schemas.openxmlformats.org/officeDocument/2006/relationships/hyperlink" Target="https://wordwall.net/play/12159/339/71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68A4132F-DEC6-4332-A00C-A11AD4519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4965EAE-E41A-435F-B993-07E824B6C9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0"/>
            <a:ext cx="7539895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52F8994-E6D4-4311-9548-C3607BC43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7092985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96045-540C-4474-B698-188DB7FAF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55299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/>
              <a:t>Unit 1: Starter</a:t>
            </a:r>
            <a:br>
              <a:rPr lang="en-US" sz="2800"/>
            </a:br>
            <a:br>
              <a:rPr lang="en-US" sz="2800"/>
            </a:br>
            <a:r>
              <a:rPr lang="en-US" sz="2800"/>
              <a:t>The global language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1DF726-47E0-4EC3-AB65-9DB957377ABC}"/>
              </a:ext>
            </a:extLst>
          </p:cNvPr>
          <p:cNvSpPr txBox="1"/>
          <p:nvPr/>
        </p:nvSpPr>
        <p:spPr>
          <a:xfrm>
            <a:off x="838199" y="1825625"/>
            <a:ext cx="4142091" cy="3399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/>
              <a:t>U ovoj ćeš lekciji saznati zašto engleski jezik nazivamo globalnim jezikom. 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A7D4603-C1D1-449D-AF5B-D4A5A91E7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9093" y="394546"/>
            <a:ext cx="3936488" cy="738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EA301-4B8B-40FE-BAA0-FCBC412AE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437" b="2232"/>
          <a:stretch/>
        </p:blipFill>
        <p:spPr>
          <a:xfrm>
            <a:off x="7928136" y="1527184"/>
            <a:ext cx="3987445" cy="51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64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1905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Otvori sljedeće poveznice, te odaberi </a:t>
            </a:r>
            <a:r>
              <a:rPr lang="hr-HR" sz="2000" b="1" dirty="0">
                <a:solidFill>
                  <a:prstClr val="black"/>
                </a:solidFill>
                <a:latin typeface="Calibri" panose="020F0502020204030204"/>
              </a:rPr>
              <a:t>PLAY AND LEARN</a:t>
            </a:r>
            <a:r>
              <a:rPr kumimoji="0" lang="hr-HR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4"/>
              </a:rPr>
              <a:t>https://wordwall.net/play/12159/339/714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r>
              <a:rPr lang="hr-HR" sz="2000" dirty="0">
                <a:solidFill>
                  <a:prstClr val="black"/>
                </a:solidFill>
                <a:hlinkClick r:id="rId5"/>
              </a:rPr>
              <a:t>https://wordwall.net/play/12160/352/969</a:t>
            </a: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lang="hr-HR" sz="2000" dirty="0">
              <a:solidFill>
                <a:prstClr val="black"/>
              </a:solidFill>
            </a:endParaRPr>
          </a:p>
          <a:p>
            <a:pPr marL="0" lvl="0" indent="0" algn="ctr">
              <a:buNone/>
              <a:defRPr/>
            </a:pPr>
            <a:endParaRPr kumimoji="0" lang="hr-HR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D3C67-CDB3-4825-BCEB-0D5F2411B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2762" y="0"/>
            <a:ext cx="6899238" cy="1970843"/>
          </a:xfrm>
        </p:spPr>
        <p:txBody>
          <a:bodyPr>
            <a:normAutofit lnSpcReduction="10000"/>
          </a:bodyPr>
          <a:lstStyle/>
          <a:p>
            <a:r>
              <a:rPr lang="hr-HR" i="1" dirty="0"/>
              <a:t>Hi! Prije nego krenemo s današnjom lekcijom, idemo se upoznati s udžbenikom </a:t>
            </a:r>
            <a:r>
              <a:rPr lang="hr-HR" b="1" i="1" dirty="0" err="1"/>
              <a:t>Way</a:t>
            </a:r>
            <a:r>
              <a:rPr lang="hr-HR" b="1" i="1" dirty="0"/>
              <a:t> to </a:t>
            </a:r>
            <a:r>
              <a:rPr lang="hr-HR" b="1" i="1" dirty="0" err="1"/>
              <a:t>go</a:t>
            </a:r>
            <a:r>
              <a:rPr lang="hr-HR" b="1" i="1" dirty="0"/>
              <a:t> 5 </a:t>
            </a:r>
            <a:r>
              <a:rPr lang="hr-HR" i="1" dirty="0"/>
              <a:t>kroz jedan kratki lov na blago. Pronađi odgovore na pitanja u udžbeniku. </a:t>
            </a:r>
            <a:r>
              <a:rPr lang="hr-HR" i="1" dirty="0" err="1"/>
              <a:t>Good</a:t>
            </a:r>
            <a:r>
              <a:rPr lang="hr-HR" i="1" dirty="0"/>
              <a:t> </a:t>
            </a:r>
            <a:r>
              <a:rPr lang="hr-HR" i="1" dirty="0" err="1"/>
              <a:t>luck</a:t>
            </a:r>
            <a:r>
              <a:rPr lang="hr-HR" i="1" dirty="0"/>
              <a:t>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EDAEDD-A129-40BE-85AC-298BA516760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-1"/>
            <a:ext cx="5235028" cy="67559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7D96C0-9B58-40FE-B21C-1D2C57DB995F}"/>
              </a:ext>
            </a:extLst>
          </p:cNvPr>
          <p:cNvSpPr txBox="1"/>
          <p:nvPr/>
        </p:nvSpPr>
        <p:spPr>
          <a:xfrm>
            <a:off x="266330" y="2024836"/>
            <a:ext cx="11114842" cy="420435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1 How many units are there in the student's textbook?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2 How many people can you see on the page 15?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3 Which three countries are culture spots about? </a:t>
            </a:r>
            <a:endParaRPr lang="hr-HR" b="1" dirty="0"/>
          </a:p>
          <a:p>
            <a:pPr>
              <a:lnSpc>
                <a:spcPct val="150000"/>
              </a:lnSpc>
            </a:pPr>
            <a:r>
              <a:rPr lang="en-US" b="1" dirty="0"/>
              <a:t>4 Which famous writer can you see on the page 38?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5 Which famous queen is mentioned on the page 42?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6 What is the full title of the Unit 3?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7 Which famous athlete is Project 3 about?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8 What is Marmite, as described on the page 67?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9 What are the names of two masterpieces on the page 74?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10 How many different items can you buy on the </a:t>
            </a:r>
            <a:r>
              <a:rPr lang="en-US" b="1" dirty="0" err="1"/>
              <a:t>webshop</a:t>
            </a:r>
            <a:r>
              <a:rPr lang="en-US" b="1" dirty="0"/>
              <a:t> on the page 86?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2ACAF5-D526-4E4F-8DE0-E1FBAB6D5197}"/>
              </a:ext>
            </a:extLst>
          </p:cNvPr>
          <p:cNvSpPr txBox="1"/>
          <p:nvPr/>
        </p:nvSpPr>
        <p:spPr>
          <a:xfrm>
            <a:off x="5492480" y="2138946"/>
            <a:ext cx="1669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D81597-FC38-4E7F-B019-4FF12140845E}"/>
              </a:ext>
            </a:extLst>
          </p:cNvPr>
          <p:cNvSpPr txBox="1"/>
          <p:nvPr/>
        </p:nvSpPr>
        <p:spPr>
          <a:xfrm>
            <a:off x="5415379" y="2508850"/>
            <a:ext cx="1669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4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1B9ED5-6641-43C8-BE2C-E395C956EF62}"/>
              </a:ext>
            </a:extLst>
          </p:cNvPr>
          <p:cNvSpPr txBox="1"/>
          <p:nvPr/>
        </p:nvSpPr>
        <p:spPr>
          <a:xfrm>
            <a:off x="5415379" y="2876416"/>
            <a:ext cx="3852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Australia, New </a:t>
            </a:r>
            <a:r>
              <a:rPr lang="hr-HR" i="1" dirty="0" err="1">
                <a:solidFill>
                  <a:srgbClr val="FF0000"/>
                </a:solidFill>
              </a:rPr>
              <a:t>Zealand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and</a:t>
            </a:r>
            <a:r>
              <a:rPr lang="hr-HR" i="1" dirty="0">
                <a:solidFill>
                  <a:srgbClr val="FF0000"/>
                </a:solidFill>
              </a:rPr>
              <a:t> Canada 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D8EB60-4244-458E-A3CA-93F2AA4B8D64}"/>
              </a:ext>
            </a:extLst>
          </p:cNvPr>
          <p:cNvSpPr txBox="1"/>
          <p:nvPr/>
        </p:nvSpPr>
        <p:spPr>
          <a:xfrm>
            <a:off x="5410939" y="3678974"/>
            <a:ext cx="1669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Queen Victoria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22913F-9037-4A37-A0ED-0B3058582D46}"/>
              </a:ext>
            </a:extLst>
          </p:cNvPr>
          <p:cNvSpPr txBox="1"/>
          <p:nvPr/>
        </p:nvSpPr>
        <p:spPr>
          <a:xfrm>
            <a:off x="5415379" y="3230951"/>
            <a:ext cx="1669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Oscar Wilde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483234-BF43-49C2-AA69-8CC539271167}"/>
              </a:ext>
            </a:extLst>
          </p:cNvPr>
          <p:cNvSpPr txBox="1"/>
          <p:nvPr/>
        </p:nvSpPr>
        <p:spPr>
          <a:xfrm>
            <a:off x="5410939" y="4968730"/>
            <a:ext cx="2898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A </a:t>
            </a:r>
            <a:r>
              <a:rPr lang="hr-HR" i="1" dirty="0" err="1">
                <a:solidFill>
                  <a:srgbClr val="FF0000"/>
                </a:solidFill>
              </a:rPr>
              <a:t>sticky</a:t>
            </a:r>
            <a:r>
              <a:rPr lang="hr-HR" i="1" dirty="0">
                <a:solidFill>
                  <a:srgbClr val="FF0000"/>
                </a:solidFill>
              </a:rPr>
              <a:t>, </a:t>
            </a:r>
            <a:r>
              <a:rPr lang="hr-HR" i="1" dirty="0" err="1">
                <a:solidFill>
                  <a:srgbClr val="FF0000"/>
                </a:solidFill>
              </a:rPr>
              <a:t>dark</a:t>
            </a:r>
            <a:r>
              <a:rPr lang="hr-HR" i="1" dirty="0">
                <a:solidFill>
                  <a:srgbClr val="FF0000"/>
                </a:solidFill>
              </a:rPr>
              <a:t>, </a:t>
            </a:r>
            <a:r>
              <a:rPr lang="hr-HR" i="1" dirty="0" err="1">
                <a:solidFill>
                  <a:srgbClr val="FF0000"/>
                </a:solidFill>
              </a:rPr>
              <a:t>brown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spread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7D7178-CF4C-4633-B74C-BA21CCDE4B9C}"/>
              </a:ext>
            </a:extLst>
          </p:cNvPr>
          <p:cNvSpPr txBox="1"/>
          <p:nvPr/>
        </p:nvSpPr>
        <p:spPr>
          <a:xfrm>
            <a:off x="5410939" y="4545405"/>
            <a:ext cx="1669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Simone </a:t>
            </a:r>
            <a:r>
              <a:rPr lang="hr-HR" i="1" dirty="0" err="1">
                <a:solidFill>
                  <a:srgbClr val="FF0000"/>
                </a:solidFill>
              </a:rPr>
              <a:t>Biles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5A8EA9-92CF-4B55-BD64-AA75FE122D70}"/>
              </a:ext>
            </a:extLst>
          </p:cNvPr>
          <p:cNvSpPr txBox="1"/>
          <p:nvPr/>
        </p:nvSpPr>
        <p:spPr>
          <a:xfrm>
            <a:off x="5410938" y="4151525"/>
            <a:ext cx="2055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Challenge</a:t>
            </a:r>
            <a:r>
              <a:rPr lang="hr-HR" i="1" dirty="0">
                <a:solidFill>
                  <a:srgbClr val="FF0000"/>
                </a:solidFill>
              </a:rPr>
              <a:t> </a:t>
            </a:r>
            <a:r>
              <a:rPr lang="hr-HR" i="1" dirty="0" err="1">
                <a:solidFill>
                  <a:srgbClr val="FF0000"/>
                </a:solidFill>
              </a:rPr>
              <a:t>yourself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59F932-5711-4B67-9A49-CCCAC2C0AE76}"/>
              </a:ext>
            </a:extLst>
          </p:cNvPr>
          <p:cNvSpPr txBox="1"/>
          <p:nvPr/>
        </p:nvSpPr>
        <p:spPr>
          <a:xfrm>
            <a:off x="7466119" y="5829772"/>
            <a:ext cx="1669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10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F9B3574-1070-41F1-8B62-AFB4125D0A79}"/>
              </a:ext>
            </a:extLst>
          </p:cNvPr>
          <p:cNvSpPr txBox="1"/>
          <p:nvPr/>
        </p:nvSpPr>
        <p:spPr>
          <a:xfrm>
            <a:off x="6065763" y="5392055"/>
            <a:ext cx="535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Café Terrace at night and Head of Franz Kafka</a:t>
            </a:r>
          </a:p>
        </p:txBody>
      </p:sp>
    </p:spTree>
    <p:extLst>
      <p:ext uri="{BB962C8B-B14F-4D97-AF65-F5344CB8AC3E}">
        <p14:creationId xmlns:p14="http://schemas.microsoft.com/office/powerpoint/2010/main" val="2407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375277-7982-46C3-8C5F-7D3724251C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48543" y="355107"/>
            <a:ext cx="6101989" cy="6151084"/>
          </a:xfrm>
        </p:spPr>
        <p:txBody>
          <a:bodyPr/>
          <a:lstStyle/>
          <a:p>
            <a:r>
              <a:rPr lang="hr-HR" b="1" dirty="0"/>
              <a:t>Open </a:t>
            </a:r>
            <a:r>
              <a:rPr lang="hr-HR" b="1" dirty="0" err="1"/>
              <a:t>your</a:t>
            </a:r>
            <a:r>
              <a:rPr lang="hr-HR" b="1" dirty="0"/>
              <a:t> </a:t>
            </a:r>
            <a:r>
              <a:rPr lang="hr-HR" b="1" dirty="0" err="1"/>
              <a:t>book</a:t>
            </a:r>
            <a:r>
              <a:rPr lang="hr-HR" b="1" dirty="0"/>
              <a:t>, </a:t>
            </a:r>
            <a:r>
              <a:rPr lang="hr-HR" b="1" dirty="0" err="1"/>
              <a:t>page</a:t>
            </a:r>
            <a:r>
              <a:rPr lang="hr-HR" b="1" dirty="0"/>
              <a:t> 10</a:t>
            </a:r>
          </a:p>
          <a:p>
            <a:r>
              <a:rPr lang="hr-HR" b="1" dirty="0" err="1"/>
              <a:t>Task</a:t>
            </a:r>
            <a:r>
              <a:rPr lang="hr-HR" b="1" dirty="0"/>
              <a:t> 1: </a:t>
            </a:r>
            <a:r>
              <a:rPr lang="hr-HR" b="1" dirty="0" err="1"/>
              <a:t>Where</a:t>
            </a:r>
            <a:r>
              <a:rPr lang="hr-HR" b="1" dirty="0"/>
              <a:t> </a:t>
            </a:r>
            <a:r>
              <a:rPr lang="hr-HR" b="1" dirty="0" err="1"/>
              <a:t>did</a:t>
            </a:r>
            <a:r>
              <a:rPr lang="hr-HR" b="1" dirty="0"/>
              <a:t> </a:t>
            </a:r>
            <a:r>
              <a:rPr lang="hr-HR" b="1" dirty="0" err="1"/>
              <a:t>you</a:t>
            </a:r>
            <a:r>
              <a:rPr lang="hr-HR" b="1" dirty="0"/>
              <a:t> </a:t>
            </a:r>
            <a:r>
              <a:rPr lang="hr-HR" b="1" dirty="0" err="1"/>
              <a:t>see</a:t>
            </a:r>
            <a:r>
              <a:rPr lang="hr-HR" b="1" dirty="0"/>
              <a:t> </a:t>
            </a:r>
            <a:r>
              <a:rPr lang="hr-HR" b="1" dirty="0" err="1"/>
              <a:t>or</a:t>
            </a:r>
            <a:r>
              <a:rPr lang="hr-HR" b="1" dirty="0"/>
              <a:t> </a:t>
            </a:r>
            <a:r>
              <a:rPr lang="hr-HR" b="1" dirty="0" err="1"/>
              <a:t>hear</a:t>
            </a:r>
            <a:r>
              <a:rPr lang="hr-HR" b="1" dirty="0"/>
              <a:t> English </a:t>
            </a:r>
            <a:r>
              <a:rPr lang="hr-HR" b="1" dirty="0" err="1"/>
              <a:t>today</a:t>
            </a:r>
            <a:r>
              <a:rPr lang="hr-HR" b="1" dirty="0"/>
              <a:t>? </a:t>
            </a:r>
            <a:r>
              <a:rPr lang="hr-HR" b="1" dirty="0" err="1"/>
              <a:t>Tick</a:t>
            </a:r>
            <a:r>
              <a:rPr lang="hr-HR" b="1" dirty="0"/>
              <a:t> </a:t>
            </a:r>
            <a:r>
              <a:rPr lang="hr-HR" b="1" dirty="0" err="1"/>
              <a:t>what</a:t>
            </a:r>
            <a:r>
              <a:rPr lang="hr-HR" b="1" dirty="0"/>
              <a:t> </a:t>
            </a:r>
            <a:r>
              <a:rPr lang="hr-HR" b="1" dirty="0" err="1"/>
              <a:t>is</a:t>
            </a:r>
            <a:r>
              <a:rPr lang="hr-HR" b="1" dirty="0"/>
              <a:t> </a:t>
            </a:r>
            <a:r>
              <a:rPr lang="hr-HR" b="1" dirty="0" err="1"/>
              <a:t>true</a:t>
            </a:r>
            <a:r>
              <a:rPr lang="hr-HR" b="1" dirty="0"/>
              <a:t> for </a:t>
            </a:r>
            <a:r>
              <a:rPr lang="hr-HR" b="1" dirty="0" err="1"/>
              <a:t>you</a:t>
            </a:r>
            <a:r>
              <a:rPr lang="hr-HR" b="1" dirty="0"/>
              <a:t>. </a:t>
            </a:r>
            <a:r>
              <a:rPr lang="hr-HR" i="1" dirty="0"/>
              <a:t>U prvom zadatku kvačicom označi gdje si sve danas vidio ili čuo engleski jezik. Na televiziji, YouTube-u, na radiju, u reklami, u školi, na Internetu, na mobitelu ili u knjizi.</a:t>
            </a:r>
            <a:endParaRPr lang="hr-HR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95F7E2-7AE2-4846-8FE0-80A23BF7C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94"/>
            <a:ext cx="5239132" cy="68494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21B8E5-4229-4078-B032-A15D3A7E0B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61"/>
          <a:stretch/>
        </p:blipFill>
        <p:spPr>
          <a:xfrm>
            <a:off x="1011627" y="4279037"/>
            <a:ext cx="10372536" cy="222385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97194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A6C293-FF9C-41AB-933D-6D8060164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78"/>
            <a:ext cx="9304481" cy="679184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F713E4-48D7-4705-8F93-C9C4789662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434456" y="129092"/>
            <a:ext cx="2269864" cy="4256477"/>
          </a:xfrm>
        </p:spPr>
        <p:txBody>
          <a:bodyPr/>
          <a:lstStyle/>
          <a:p>
            <a:r>
              <a:rPr lang="hr-HR" b="1" dirty="0" err="1"/>
              <a:t>Task</a:t>
            </a:r>
            <a:r>
              <a:rPr lang="hr-HR" b="1" dirty="0"/>
              <a:t> 2: </a:t>
            </a:r>
            <a:r>
              <a:rPr lang="hr-HR" b="1" dirty="0" err="1"/>
              <a:t>Complete</a:t>
            </a:r>
            <a:r>
              <a:rPr lang="hr-HR" b="1" dirty="0"/>
              <a:t>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text</a:t>
            </a:r>
            <a:r>
              <a:rPr lang="hr-HR" b="1" dirty="0"/>
              <a:t> </a:t>
            </a:r>
            <a:r>
              <a:rPr lang="hr-HR" b="1" dirty="0" err="1"/>
              <a:t>with</a:t>
            </a:r>
            <a:r>
              <a:rPr lang="hr-HR" b="1" dirty="0"/>
              <a:t>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words</a:t>
            </a:r>
            <a:r>
              <a:rPr lang="hr-HR" b="1" dirty="0"/>
              <a:t> </a:t>
            </a:r>
            <a:r>
              <a:rPr lang="hr-HR" b="1" dirty="0" err="1"/>
              <a:t>from</a:t>
            </a:r>
            <a:r>
              <a:rPr lang="hr-HR" b="1" dirty="0"/>
              <a:t>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box</a:t>
            </a:r>
            <a:r>
              <a:rPr lang="hr-HR" b="1" dirty="0"/>
              <a:t>. </a:t>
            </a:r>
            <a:r>
              <a:rPr lang="hr-HR" i="1" dirty="0"/>
              <a:t>Pročitaj i dopuni tekst ponuđenim riječima. </a:t>
            </a:r>
            <a:endParaRPr 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AB779B-37DA-463C-B398-8B47B0407338}"/>
              </a:ext>
            </a:extLst>
          </p:cNvPr>
          <p:cNvSpPr txBox="1"/>
          <p:nvPr/>
        </p:nvSpPr>
        <p:spPr>
          <a:xfrm>
            <a:off x="2086252" y="1509204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billion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E7638B-3118-43E9-A020-DDFEF4CDC6CC}"/>
              </a:ext>
            </a:extLst>
          </p:cNvPr>
          <p:cNvSpPr txBox="1"/>
          <p:nvPr/>
        </p:nvSpPr>
        <p:spPr>
          <a:xfrm>
            <a:off x="1563948" y="2868967"/>
            <a:ext cx="1543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entertainment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1EF0A5-1FE6-4C7A-9DA4-7EC7E29BD6FE}"/>
              </a:ext>
            </a:extLst>
          </p:cNvPr>
          <p:cNvSpPr txBox="1"/>
          <p:nvPr/>
        </p:nvSpPr>
        <p:spPr>
          <a:xfrm>
            <a:off x="4124770" y="2868967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empire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336DF4-9F3C-4955-96CD-810B1C5584C1}"/>
              </a:ext>
            </a:extLst>
          </p:cNvPr>
          <p:cNvSpPr txBox="1"/>
          <p:nvPr/>
        </p:nvSpPr>
        <p:spPr>
          <a:xfrm>
            <a:off x="5896252" y="1963445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modern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C82815-D87D-4356-8E96-14A1D652E589}"/>
              </a:ext>
            </a:extLst>
          </p:cNvPr>
          <p:cNvSpPr txBox="1"/>
          <p:nvPr/>
        </p:nvSpPr>
        <p:spPr>
          <a:xfrm>
            <a:off x="4440314" y="4477876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colonies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8B6FDF-1EA9-4E42-A220-6703E53C3669}"/>
              </a:ext>
            </a:extLst>
          </p:cNvPr>
          <p:cNvSpPr txBox="1"/>
          <p:nvPr/>
        </p:nvSpPr>
        <p:spPr>
          <a:xfrm>
            <a:off x="5878496" y="2684301"/>
            <a:ext cx="1418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international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22588D-100A-4589-9659-D4921B6C1BE0}"/>
              </a:ext>
            </a:extLst>
          </p:cNvPr>
          <p:cNvSpPr txBox="1"/>
          <p:nvPr/>
        </p:nvSpPr>
        <p:spPr>
          <a:xfrm>
            <a:off x="6775914" y="3619702"/>
            <a:ext cx="1418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influencers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7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8EB296-AD4B-4C29-8F0E-4505B630D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64332" y="172472"/>
            <a:ext cx="5181600" cy="4351338"/>
          </a:xfrm>
        </p:spPr>
        <p:txBody>
          <a:bodyPr/>
          <a:lstStyle/>
          <a:p>
            <a:r>
              <a:rPr lang="hr-HR" b="1" dirty="0" err="1"/>
              <a:t>Task</a:t>
            </a:r>
            <a:r>
              <a:rPr lang="hr-HR" b="1" dirty="0"/>
              <a:t> 3: Read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text</a:t>
            </a:r>
            <a:r>
              <a:rPr lang="hr-HR" b="1" dirty="0"/>
              <a:t> </a:t>
            </a:r>
            <a:r>
              <a:rPr lang="hr-HR" b="1" dirty="0" err="1"/>
              <a:t>again</a:t>
            </a:r>
            <a:r>
              <a:rPr lang="hr-HR" b="1" dirty="0"/>
              <a:t>. Are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sentences</a:t>
            </a:r>
            <a:r>
              <a:rPr lang="hr-HR" b="1" dirty="0"/>
              <a:t> </a:t>
            </a:r>
            <a:r>
              <a:rPr lang="hr-HR" b="1" dirty="0" err="1"/>
              <a:t>true</a:t>
            </a:r>
            <a:r>
              <a:rPr lang="hr-HR" b="1" dirty="0"/>
              <a:t> </a:t>
            </a:r>
            <a:r>
              <a:rPr lang="hr-HR" b="1" dirty="0" err="1"/>
              <a:t>or</a:t>
            </a:r>
            <a:r>
              <a:rPr lang="hr-HR" b="1" dirty="0"/>
              <a:t> </a:t>
            </a:r>
            <a:r>
              <a:rPr lang="hr-HR" b="1" dirty="0" err="1"/>
              <a:t>false</a:t>
            </a:r>
            <a:r>
              <a:rPr lang="hr-HR" b="1" dirty="0"/>
              <a:t>? </a:t>
            </a:r>
            <a:r>
              <a:rPr lang="hr-HR" b="1" dirty="0" err="1"/>
              <a:t>Write</a:t>
            </a:r>
            <a:r>
              <a:rPr lang="hr-HR" b="1" dirty="0"/>
              <a:t> T (</a:t>
            </a:r>
            <a:r>
              <a:rPr lang="hr-HR" b="1" dirty="0" err="1"/>
              <a:t>true</a:t>
            </a:r>
            <a:r>
              <a:rPr lang="hr-HR" b="1" dirty="0"/>
              <a:t>) </a:t>
            </a:r>
            <a:r>
              <a:rPr lang="hr-HR" b="1" dirty="0" err="1"/>
              <a:t>or</a:t>
            </a:r>
            <a:r>
              <a:rPr lang="hr-HR" b="1" dirty="0"/>
              <a:t> F (</a:t>
            </a:r>
            <a:r>
              <a:rPr lang="hr-HR" b="1" dirty="0" err="1"/>
              <a:t>false</a:t>
            </a:r>
            <a:r>
              <a:rPr lang="hr-HR" b="1" dirty="0"/>
              <a:t>). </a:t>
            </a:r>
            <a:r>
              <a:rPr lang="hr-HR" i="1" dirty="0"/>
              <a:t>Ponovno pročitaj tekst i riješi 3. zadatak na 11. stranici te napiši T ako je tvrdnja točna ili F ako je netočna. </a:t>
            </a:r>
            <a:endParaRPr lang="hr-HR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A72C1F-63F4-4297-99F9-557776D49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02"/>
            <a:ext cx="5236918" cy="68524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029F1F-9C37-47E6-A0AF-E9B9D4176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561" y="3450330"/>
            <a:ext cx="9711844" cy="2689699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BE7858A-6F2C-4735-ABBE-D01B3819A7E8}"/>
              </a:ext>
            </a:extLst>
          </p:cNvPr>
          <p:cNvSpPr txBox="1"/>
          <p:nvPr/>
        </p:nvSpPr>
        <p:spPr>
          <a:xfrm>
            <a:off x="9252439" y="3817398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F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C42B02-E722-4A38-9390-9950901C16D4}"/>
              </a:ext>
            </a:extLst>
          </p:cNvPr>
          <p:cNvSpPr txBox="1"/>
          <p:nvPr/>
        </p:nvSpPr>
        <p:spPr>
          <a:xfrm>
            <a:off x="9252439" y="4116612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F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2CF37F-1550-46CF-B22A-274117602B70}"/>
              </a:ext>
            </a:extLst>
          </p:cNvPr>
          <p:cNvSpPr txBox="1"/>
          <p:nvPr/>
        </p:nvSpPr>
        <p:spPr>
          <a:xfrm>
            <a:off x="9280975" y="5176164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F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FE5E13-E3D9-4272-AF98-3A770E01FADE}"/>
              </a:ext>
            </a:extLst>
          </p:cNvPr>
          <p:cNvSpPr txBox="1"/>
          <p:nvPr/>
        </p:nvSpPr>
        <p:spPr>
          <a:xfrm>
            <a:off x="9252438" y="4827716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T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8F0A65-DC30-43A9-99CF-10A0CD5E9BFD}"/>
              </a:ext>
            </a:extLst>
          </p:cNvPr>
          <p:cNvSpPr txBox="1"/>
          <p:nvPr/>
        </p:nvSpPr>
        <p:spPr>
          <a:xfrm>
            <a:off x="9280976" y="5530340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F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9A7DF6-048D-4874-802A-79E012CEF28E}"/>
              </a:ext>
            </a:extLst>
          </p:cNvPr>
          <p:cNvSpPr txBox="1"/>
          <p:nvPr/>
        </p:nvSpPr>
        <p:spPr>
          <a:xfrm>
            <a:off x="9252437" y="4508062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T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12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C590CF-49AB-4FF2-A79E-2EA3D5D426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7699" y="156623"/>
            <a:ext cx="5181600" cy="4351338"/>
          </a:xfrm>
        </p:spPr>
        <p:txBody>
          <a:bodyPr>
            <a:normAutofit lnSpcReduction="10000"/>
          </a:bodyPr>
          <a:lstStyle/>
          <a:p>
            <a:r>
              <a:rPr lang="hr-HR" b="1" dirty="0" err="1"/>
              <a:t>Task</a:t>
            </a:r>
            <a:r>
              <a:rPr lang="hr-HR" b="1" dirty="0"/>
              <a:t> 4: Read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text</a:t>
            </a:r>
            <a:r>
              <a:rPr lang="hr-HR" b="1" dirty="0"/>
              <a:t> </a:t>
            </a:r>
            <a:r>
              <a:rPr lang="hr-HR" b="1" dirty="0" err="1"/>
              <a:t>again</a:t>
            </a:r>
            <a:r>
              <a:rPr lang="hr-HR" b="1" dirty="0"/>
              <a:t> </a:t>
            </a:r>
            <a:r>
              <a:rPr lang="hr-HR" b="1" dirty="0" err="1"/>
              <a:t>and</a:t>
            </a:r>
            <a:r>
              <a:rPr lang="hr-HR" b="1" dirty="0"/>
              <a:t> </a:t>
            </a:r>
            <a:r>
              <a:rPr lang="hr-HR" b="1" dirty="0" err="1"/>
              <a:t>complete</a:t>
            </a:r>
            <a:r>
              <a:rPr lang="hr-HR" b="1" dirty="0"/>
              <a:t>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sentences</a:t>
            </a:r>
            <a:r>
              <a:rPr lang="hr-HR" b="1" dirty="0"/>
              <a:t>. </a:t>
            </a:r>
            <a:r>
              <a:rPr lang="hr-HR" i="1" dirty="0"/>
              <a:t>Ponovno pročitaj tekst na 10. stranici i dopuni rečenice.</a:t>
            </a:r>
          </a:p>
          <a:p>
            <a:pPr marL="0" indent="0">
              <a:buNone/>
            </a:pPr>
            <a:r>
              <a:rPr lang="hr-HR" sz="1800" b="1" dirty="0"/>
              <a:t>1 I </a:t>
            </a:r>
            <a:r>
              <a:rPr lang="hr-HR" sz="1800" b="1" dirty="0" err="1"/>
              <a:t>find</a:t>
            </a:r>
            <a:r>
              <a:rPr lang="hr-HR" sz="1800" b="1" dirty="0"/>
              <a:t> </a:t>
            </a:r>
            <a:r>
              <a:rPr lang="hr-HR" sz="1800" b="1" dirty="0" err="1"/>
              <a:t>it</a:t>
            </a:r>
            <a:r>
              <a:rPr lang="hr-HR" sz="1800" b="1" dirty="0"/>
              <a:t> </a:t>
            </a:r>
            <a:r>
              <a:rPr lang="hr-HR" sz="1800" b="1" dirty="0" err="1"/>
              <a:t>interesting</a:t>
            </a:r>
            <a:r>
              <a:rPr lang="hr-HR" sz="1800" b="1" dirty="0"/>
              <a:t> </a:t>
            </a:r>
            <a:r>
              <a:rPr lang="hr-HR" sz="1800" b="1" dirty="0" err="1"/>
              <a:t>that</a:t>
            </a:r>
            <a:r>
              <a:rPr lang="hr-HR" sz="1800" b="1" dirty="0"/>
              <a:t>…</a:t>
            </a:r>
          </a:p>
          <a:p>
            <a:pPr marL="0" indent="0">
              <a:buNone/>
            </a:pPr>
            <a:r>
              <a:rPr lang="hr-HR" sz="1800" dirty="0"/>
              <a:t>    Mislim da je zanimljivo to što…</a:t>
            </a:r>
          </a:p>
          <a:p>
            <a:pPr marL="0" indent="0">
              <a:buNone/>
            </a:pPr>
            <a:r>
              <a:rPr lang="hr-HR" sz="1800" b="1" dirty="0"/>
              <a:t>2 I </a:t>
            </a:r>
            <a:r>
              <a:rPr lang="hr-HR" sz="1800" b="1" dirty="0" err="1"/>
              <a:t>find</a:t>
            </a:r>
            <a:r>
              <a:rPr lang="hr-HR" sz="1800" b="1" dirty="0"/>
              <a:t> </a:t>
            </a:r>
            <a:r>
              <a:rPr lang="hr-HR" sz="1800" b="1" dirty="0" err="1"/>
              <a:t>it</a:t>
            </a:r>
            <a:r>
              <a:rPr lang="hr-HR" sz="1800" b="1" dirty="0"/>
              <a:t> </a:t>
            </a:r>
            <a:r>
              <a:rPr lang="hr-HR" sz="1800" b="1" dirty="0" err="1"/>
              <a:t>surprising</a:t>
            </a:r>
            <a:r>
              <a:rPr lang="hr-HR" sz="1800" b="1" dirty="0"/>
              <a:t> </a:t>
            </a:r>
            <a:r>
              <a:rPr lang="hr-HR" sz="1800" b="1" dirty="0" err="1"/>
              <a:t>that</a:t>
            </a:r>
            <a:r>
              <a:rPr lang="hr-HR" sz="1800" b="1" dirty="0"/>
              <a:t>…</a:t>
            </a:r>
          </a:p>
          <a:p>
            <a:pPr marL="0" indent="0">
              <a:buNone/>
            </a:pPr>
            <a:r>
              <a:rPr lang="hr-HR" sz="1800" b="1" dirty="0"/>
              <a:t>    </a:t>
            </a:r>
            <a:r>
              <a:rPr lang="hr-HR" sz="1800" dirty="0"/>
              <a:t>Mislim da je iznenađujuće da…</a:t>
            </a:r>
          </a:p>
          <a:p>
            <a:pPr marL="0" indent="0">
              <a:buNone/>
            </a:pPr>
            <a:r>
              <a:rPr lang="hr-HR" sz="1800" b="1" dirty="0"/>
              <a:t>3 I </a:t>
            </a:r>
            <a:r>
              <a:rPr lang="hr-HR" sz="1800" b="1" dirty="0" err="1"/>
              <a:t>have</a:t>
            </a:r>
            <a:r>
              <a:rPr lang="hr-HR" sz="1800" b="1" dirty="0"/>
              <a:t> </a:t>
            </a:r>
            <a:r>
              <a:rPr lang="hr-HR" sz="1800" b="1" dirty="0" err="1"/>
              <a:t>already</a:t>
            </a:r>
            <a:r>
              <a:rPr lang="hr-HR" sz="1800" b="1" dirty="0"/>
              <a:t> </a:t>
            </a:r>
            <a:r>
              <a:rPr lang="hr-HR" sz="1800" b="1" dirty="0" err="1"/>
              <a:t>known</a:t>
            </a:r>
            <a:r>
              <a:rPr lang="hr-HR" sz="1800" b="1" dirty="0"/>
              <a:t> </a:t>
            </a:r>
            <a:r>
              <a:rPr lang="hr-HR" sz="1800" b="1" dirty="0" err="1"/>
              <a:t>that</a:t>
            </a:r>
            <a:r>
              <a:rPr lang="hr-HR" sz="1800" b="1" dirty="0"/>
              <a:t>…</a:t>
            </a:r>
          </a:p>
          <a:p>
            <a:pPr marL="0" indent="0">
              <a:buNone/>
            </a:pPr>
            <a:r>
              <a:rPr lang="hr-HR" sz="1800" dirty="0"/>
              <a:t>    Već sam znao/la da…</a:t>
            </a:r>
          </a:p>
          <a:p>
            <a:pPr marL="0" indent="0">
              <a:buNone/>
            </a:pPr>
            <a:r>
              <a:rPr lang="hr-HR" sz="1800" b="1" dirty="0"/>
              <a:t>4 I </a:t>
            </a:r>
            <a:r>
              <a:rPr lang="hr-HR" sz="1800" b="1" dirty="0" err="1"/>
              <a:t>didn’t</a:t>
            </a:r>
            <a:r>
              <a:rPr lang="hr-HR" sz="1800" b="1" dirty="0"/>
              <a:t> </a:t>
            </a:r>
            <a:r>
              <a:rPr lang="hr-HR" sz="1800" b="1" dirty="0" err="1"/>
              <a:t>know</a:t>
            </a:r>
            <a:r>
              <a:rPr lang="hr-HR" sz="1800" b="1" dirty="0"/>
              <a:t> </a:t>
            </a:r>
            <a:r>
              <a:rPr lang="hr-HR" sz="1800" b="1" dirty="0" err="1"/>
              <a:t>that</a:t>
            </a:r>
            <a:r>
              <a:rPr lang="hr-HR" sz="1800" b="1" dirty="0"/>
              <a:t>…</a:t>
            </a:r>
          </a:p>
          <a:p>
            <a:pPr marL="0" indent="0">
              <a:buNone/>
            </a:pPr>
            <a:r>
              <a:rPr lang="hr-HR" sz="1800" dirty="0"/>
              <a:t>    Nisam znao/la…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2DB2F9-3990-4148-B10A-D68F55FC8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02"/>
            <a:ext cx="5236918" cy="68524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6FEE05-FC6F-4D8C-9740-426A1F66C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267" y="4507961"/>
            <a:ext cx="7855247" cy="183069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18635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95232A-D214-4F5E-85F6-E996CEDA71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73209" y="147746"/>
            <a:ext cx="6593889" cy="4752728"/>
          </a:xfrm>
        </p:spPr>
        <p:txBody>
          <a:bodyPr>
            <a:normAutofit lnSpcReduction="10000"/>
          </a:bodyPr>
          <a:lstStyle/>
          <a:p>
            <a:r>
              <a:rPr lang="hr-HR" b="1" dirty="0" err="1"/>
              <a:t>Task</a:t>
            </a:r>
            <a:r>
              <a:rPr lang="hr-HR" b="1" dirty="0"/>
              <a:t> 5: </a:t>
            </a:r>
            <a:r>
              <a:rPr lang="hr-HR" b="1" dirty="0" err="1"/>
              <a:t>Answer</a:t>
            </a:r>
            <a:r>
              <a:rPr lang="hr-HR" b="1" dirty="0"/>
              <a:t>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questions</a:t>
            </a:r>
            <a:r>
              <a:rPr lang="hr-HR" b="1" dirty="0"/>
              <a:t>. </a:t>
            </a:r>
            <a:r>
              <a:rPr lang="hr-HR" i="1" dirty="0"/>
              <a:t>Odgovori na pitanja u 5. zadatku.</a:t>
            </a:r>
          </a:p>
          <a:p>
            <a:pPr marL="0" indent="0">
              <a:buNone/>
            </a:pPr>
            <a:r>
              <a:rPr lang="hr-HR" sz="2000" b="1" dirty="0"/>
              <a:t>1 How </a:t>
            </a:r>
            <a:r>
              <a:rPr lang="hr-HR" sz="2000" b="1" dirty="0" err="1"/>
              <a:t>many</a:t>
            </a:r>
            <a:r>
              <a:rPr lang="hr-HR" sz="2000" b="1" dirty="0"/>
              <a:t> English </a:t>
            </a:r>
            <a:r>
              <a:rPr lang="hr-HR" sz="2000" b="1" dirty="0" err="1"/>
              <a:t>speaking</a:t>
            </a:r>
            <a:r>
              <a:rPr lang="hr-HR" sz="2000" b="1" dirty="0"/>
              <a:t> </a:t>
            </a:r>
            <a:r>
              <a:rPr lang="hr-HR" sz="2000" b="1" dirty="0" err="1"/>
              <a:t>countries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hr-HR" sz="2000" i="1" dirty="0"/>
              <a:t>    </a:t>
            </a:r>
            <a:r>
              <a:rPr lang="hr-HR" sz="2000" dirty="0"/>
              <a:t>Nabroji što više zemalja u svijetu u kojima se govori engleskim jezikom.</a:t>
            </a:r>
          </a:p>
          <a:p>
            <a:pPr marL="0" indent="0">
              <a:buNone/>
            </a:pPr>
            <a:r>
              <a:rPr lang="hr-HR" sz="2000" b="1" dirty="0"/>
              <a:t>2 How </a:t>
            </a:r>
            <a:r>
              <a:rPr lang="hr-HR" sz="2000" b="1" dirty="0" err="1"/>
              <a:t>many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world</a:t>
            </a:r>
            <a:r>
              <a:rPr lang="hr-HR" sz="2000" b="1" dirty="0"/>
              <a:t> </a:t>
            </a:r>
            <a:r>
              <a:rPr lang="hr-HR" sz="2000" b="1" dirty="0" err="1"/>
              <a:t>speak</a:t>
            </a:r>
            <a:r>
              <a:rPr lang="hr-HR" sz="2000" b="1" dirty="0"/>
              <a:t> English as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second</a:t>
            </a:r>
            <a:r>
              <a:rPr lang="hr-HR" sz="2000" b="1" dirty="0"/>
              <a:t> </a:t>
            </a:r>
            <a:r>
              <a:rPr lang="hr-HR" sz="2000" b="1" dirty="0" err="1"/>
              <a:t>language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hr-HR" sz="2000" dirty="0"/>
              <a:t>  Koliko ljudi se ljudi u svijetu služi engleskim jezikom kao stranim jezikom? (Kako bi došao do te informacije, od ukupnog broja ljudi koji govori engleskim jezikom oduzmi broj ljudi kojima je engleski materinji jezik.)</a:t>
            </a:r>
          </a:p>
          <a:p>
            <a:pPr marL="0" indent="0">
              <a:buNone/>
            </a:pPr>
            <a:r>
              <a:rPr lang="hr-HR" sz="2000" b="1" dirty="0"/>
              <a:t>3 How </a:t>
            </a:r>
            <a:r>
              <a:rPr lang="hr-HR" sz="2000" b="1" dirty="0" err="1"/>
              <a:t>many</a:t>
            </a:r>
            <a:r>
              <a:rPr lang="hr-HR" sz="2000" b="1" dirty="0"/>
              <a:t> English </a:t>
            </a:r>
            <a:r>
              <a:rPr lang="hr-HR" sz="2000" b="1" dirty="0" err="1"/>
              <a:t>speaking</a:t>
            </a:r>
            <a:r>
              <a:rPr lang="hr-HR" sz="2000" b="1" dirty="0"/>
              <a:t> </a:t>
            </a:r>
            <a:r>
              <a:rPr lang="hr-HR" sz="2000" b="1" dirty="0" err="1"/>
              <a:t>movie</a:t>
            </a:r>
            <a:r>
              <a:rPr lang="hr-HR" sz="2000" b="1" dirty="0"/>
              <a:t> </a:t>
            </a:r>
            <a:r>
              <a:rPr lang="hr-HR" sz="2000" b="1" dirty="0" err="1"/>
              <a:t>stars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influencers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hr-HR" sz="2000" dirty="0"/>
              <a:t>Nabroji poznate glumce i </a:t>
            </a:r>
            <a:r>
              <a:rPr lang="hr-HR" sz="2000" dirty="0" err="1"/>
              <a:t>influencere</a:t>
            </a:r>
            <a:r>
              <a:rPr lang="hr-HR" sz="2000" dirty="0"/>
              <a:t> koji dolaze s engleskog govornog područja.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942CF4-8B16-4A2E-B6A0-51A45BEBF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5706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5F95E3-A149-43E7-A1EC-6B7401BD06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879" y="5009790"/>
            <a:ext cx="8378241" cy="1453153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4822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C36F6B-0AEF-48A5-BCC0-87385C1552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48656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E53307F-0032-4F62-AA0A-31B5558530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832" y="1908451"/>
            <a:ext cx="10978335" cy="386966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5DA421-2878-4FF9-BFB9-8C7843781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4054" y="116898"/>
            <a:ext cx="6102927" cy="1878157"/>
          </a:xfrm>
        </p:spPr>
        <p:txBody>
          <a:bodyPr/>
          <a:lstStyle/>
          <a:p>
            <a:r>
              <a:rPr lang="hr-HR" b="1" dirty="0" err="1"/>
              <a:t>Task</a:t>
            </a:r>
            <a:r>
              <a:rPr lang="hr-HR" b="1" dirty="0"/>
              <a:t> 5: </a:t>
            </a:r>
            <a:r>
              <a:rPr lang="hr-HR" b="1" dirty="0" err="1"/>
              <a:t>Translate</a:t>
            </a:r>
            <a:r>
              <a:rPr lang="hr-HR" b="1" dirty="0"/>
              <a:t>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following</a:t>
            </a:r>
            <a:r>
              <a:rPr lang="hr-HR" b="1" dirty="0"/>
              <a:t> </a:t>
            </a:r>
            <a:r>
              <a:rPr lang="hr-HR" b="1" dirty="0" err="1"/>
              <a:t>words</a:t>
            </a:r>
            <a:r>
              <a:rPr lang="hr-HR" b="1" dirty="0"/>
              <a:t> </a:t>
            </a:r>
            <a:r>
              <a:rPr lang="hr-HR" b="1" dirty="0" err="1"/>
              <a:t>into</a:t>
            </a:r>
            <a:r>
              <a:rPr lang="hr-HR" b="1" dirty="0"/>
              <a:t> Croatian. </a:t>
            </a:r>
            <a:r>
              <a:rPr lang="hr-HR" i="1" dirty="0"/>
              <a:t>Prevedi ponuđene riječi na hrvatski jezik. 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51CC12-E309-4127-9C56-9BB9D7D8FE76}"/>
              </a:ext>
            </a:extLst>
          </p:cNvPr>
          <p:cNvSpPr txBox="1"/>
          <p:nvPr/>
        </p:nvSpPr>
        <p:spPr>
          <a:xfrm>
            <a:off x="3428687" y="3059668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blog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844FB8-DD1E-4930-94B5-A99CEE0C5704}"/>
              </a:ext>
            </a:extLst>
          </p:cNvPr>
          <p:cNvSpPr txBox="1"/>
          <p:nvPr/>
        </p:nvSpPr>
        <p:spPr>
          <a:xfrm>
            <a:off x="3332937" y="4325953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e-pošta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D5BDD0-5A47-47C7-BD6E-F35ED14E8D0D}"/>
              </a:ext>
            </a:extLst>
          </p:cNvPr>
          <p:cNvSpPr txBox="1"/>
          <p:nvPr/>
        </p:nvSpPr>
        <p:spPr>
          <a:xfrm>
            <a:off x="3353226" y="4696936"/>
            <a:ext cx="1165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poveznica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93EC36-A0A2-4D3C-B3B9-22D72C395B85}"/>
              </a:ext>
            </a:extLst>
          </p:cNvPr>
          <p:cNvSpPr txBox="1"/>
          <p:nvPr/>
        </p:nvSpPr>
        <p:spPr>
          <a:xfrm>
            <a:off x="3353227" y="5172021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monitor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79C67E-F532-4673-90A8-8483BAE7F170}"/>
              </a:ext>
            </a:extLst>
          </p:cNvPr>
          <p:cNvSpPr txBox="1"/>
          <p:nvPr/>
        </p:nvSpPr>
        <p:spPr>
          <a:xfrm>
            <a:off x="7983293" y="3062458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zabava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B4C923-C688-4653-B129-6FA85213E45E}"/>
              </a:ext>
            </a:extLst>
          </p:cNvPr>
          <p:cNvSpPr txBox="1"/>
          <p:nvPr/>
        </p:nvSpPr>
        <p:spPr>
          <a:xfrm>
            <a:off x="7954754" y="3473953"/>
            <a:ext cx="1135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kupovina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E1477F-3244-4315-8EE9-79E45A1F383E}"/>
              </a:ext>
            </a:extLst>
          </p:cNvPr>
          <p:cNvSpPr txBox="1"/>
          <p:nvPr/>
        </p:nvSpPr>
        <p:spPr>
          <a:xfrm>
            <a:off x="7978365" y="3931973"/>
            <a:ext cx="2355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programska podrška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CB5531-456A-46BA-87EE-4D3D0EE9C75C}"/>
              </a:ext>
            </a:extLst>
          </p:cNvPr>
          <p:cNvSpPr txBox="1"/>
          <p:nvPr/>
        </p:nvSpPr>
        <p:spPr>
          <a:xfrm>
            <a:off x="7978366" y="4325953"/>
            <a:ext cx="1440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pozornica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C8B9EC-56C6-4AE9-B275-8CCB21E772CC}"/>
              </a:ext>
            </a:extLst>
          </p:cNvPr>
          <p:cNvSpPr txBox="1"/>
          <p:nvPr/>
        </p:nvSpPr>
        <p:spPr>
          <a:xfrm>
            <a:off x="7978366" y="4744580"/>
            <a:ext cx="1884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mrežna stranica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98CF96-621E-4202-A5BA-764840C26214}"/>
              </a:ext>
            </a:extLst>
          </p:cNvPr>
          <p:cNvSpPr txBox="1"/>
          <p:nvPr/>
        </p:nvSpPr>
        <p:spPr>
          <a:xfrm>
            <a:off x="7978367" y="5212503"/>
            <a:ext cx="1440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 err="1">
                <a:solidFill>
                  <a:srgbClr val="FF0000"/>
                </a:solidFill>
              </a:rPr>
              <a:t>programčić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5F920D-7F2F-4BF0-9EAF-07365AB854C7}"/>
              </a:ext>
            </a:extLst>
          </p:cNvPr>
          <p:cNvSpPr txBox="1"/>
          <p:nvPr/>
        </p:nvSpPr>
        <p:spPr>
          <a:xfrm>
            <a:off x="3396562" y="3497537"/>
            <a:ext cx="1852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vršnjačko nasilje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BE667E-CEAD-4C23-9E7A-40E319444FD7}"/>
              </a:ext>
            </a:extLst>
          </p:cNvPr>
          <p:cNvSpPr txBox="1"/>
          <p:nvPr/>
        </p:nvSpPr>
        <p:spPr>
          <a:xfrm>
            <a:off x="3353225" y="3922191"/>
            <a:ext cx="99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zaslon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52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B4683A-DC22-4F38-84CB-CEDC69203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78" y="4743124"/>
            <a:ext cx="9401577" cy="154994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174294-6DB7-498E-9852-471C054488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66889" y="121113"/>
            <a:ext cx="4904161" cy="1760953"/>
          </a:xfrm>
        </p:spPr>
        <p:txBody>
          <a:bodyPr/>
          <a:lstStyle/>
          <a:p>
            <a:r>
              <a:rPr lang="hr-HR" b="1" dirty="0"/>
              <a:t>Open </a:t>
            </a:r>
            <a:r>
              <a:rPr lang="hr-HR" b="1" dirty="0" err="1"/>
              <a:t>your</a:t>
            </a:r>
            <a:r>
              <a:rPr lang="hr-HR" b="1" dirty="0"/>
              <a:t> </a:t>
            </a:r>
            <a:r>
              <a:rPr lang="hr-HR" b="1" dirty="0" err="1"/>
              <a:t>workbook</a:t>
            </a:r>
            <a:r>
              <a:rPr lang="hr-HR" b="1" dirty="0"/>
              <a:t>, </a:t>
            </a:r>
            <a:r>
              <a:rPr lang="hr-HR" b="1" dirty="0" err="1"/>
              <a:t>page</a:t>
            </a:r>
            <a:r>
              <a:rPr lang="hr-HR" b="1" dirty="0"/>
              <a:t>  5</a:t>
            </a:r>
          </a:p>
          <a:p>
            <a:r>
              <a:rPr lang="hr-HR" b="1" dirty="0"/>
              <a:t>Do </a:t>
            </a:r>
            <a:r>
              <a:rPr lang="hr-HR" b="1" dirty="0" err="1"/>
              <a:t>the</a:t>
            </a:r>
            <a:r>
              <a:rPr lang="hr-HR" b="1" dirty="0"/>
              <a:t> </a:t>
            </a:r>
            <a:r>
              <a:rPr lang="hr-HR" b="1" dirty="0" err="1"/>
              <a:t>tasks</a:t>
            </a:r>
            <a:r>
              <a:rPr lang="hr-HR" b="1" dirty="0"/>
              <a:t> </a:t>
            </a:r>
            <a:r>
              <a:rPr lang="hr-HR" b="1" dirty="0" err="1"/>
              <a:t>and</a:t>
            </a:r>
            <a:r>
              <a:rPr lang="hr-HR" b="1" dirty="0"/>
              <a:t> </a:t>
            </a:r>
            <a:r>
              <a:rPr lang="hr-HR" b="1" dirty="0" err="1"/>
              <a:t>check</a:t>
            </a:r>
            <a:r>
              <a:rPr lang="hr-HR" b="1" dirty="0"/>
              <a:t> </a:t>
            </a:r>
            <a:r>
              <a:rPr lang="hr-HR" b="1" dirty="0" err="1"/>
              <a:t>your</a:t>
            </a:r>
            <a:r>
              <a:rPr lang="hr-HR" b="1" dirty="0"/>
              <a:t> </a:t>
            </a:r>
            <a:r>
              <a:rPr lang="hr-HR" b="1" dirty="0" err="1"/>
              <a:t>answers</a:t>
            </a:r>
            <a:r>
              <a:rPr lang="hr-HR" b="1" dirty="0"/>
              <a:t>. </a:t>
            </a:r>
            <a:r>
              <a:rPr lang="hr-HR" i="1" dirty="0"/>
              <a:t>Riješi zadatke te zatim provjeri odgovore.</a:t>
            </a:r>
            <a:endParaRPr lang="en-U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5AC523-A691-4037-9364-8CF2856092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6884"/>
          <a:stretch/>
        </p:blipFill>
        <p:spPr>
          <a:xfrm>
            <a:off x="36682" y="38519"/>
            <a:ext cx="6677808" cy="376413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577B70-4E41-4770-AC48-245481FD11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377"/>
          <a:stretch/>
        </p:blipFill>
        <p:spPr>
          <a:xfrm>
            <a:off x="6839529" y="2071008"/>
            <a:ext cx="5181600" cy="322608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40DF96-F49F-428F-9D6D-AD909B292603}"/>
              </a:ext>
            </a:extLst>
          </p:cNvPr>
          <p:cNvSpPr txBox="1"/>
          <p:nvPr/>
        </p:nvSpPr>
        <p:spPr>
          <a:xfrm>
            <a:off x="1838897" y="1512734"/>
            <a:ext cx="515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2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F2781E-18CD-4A96-8736-133EAEEF4077}"/>
              </a:ext>
            </a:extLst>
          </p:cNvPr>
          <p:cNvSpPr txBox="1"/>
          <p:nvPr/>
        </p:nvSpPr>
        <p:spPr>
          <a:xfrm>
            <a:off x="1838897" y="2251320"/>
            <a:ext cx="515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5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C6A307-29B2-450E-A810-50219AD9AE65}"/>
              </a:ext>
            </a:extLst>
          </p:cNvPr>
          <p:cNvSpPr txBox="1"/>
          <p:nvPr/>
        </p:nvSpPr>
        <p:spPr>
          <a:xfrm>
            <a:off x="1809702" y="2929501"/>
            <a:ext cx="515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8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255C12-6F3B-4AA8-92E5-A5F75150A7B7}"/>
              </a:ext>
            </a:extLst>
          </p:cNvPr>
          <p:cNvSpPr txBox="1"/>
          <p:nvPr/>
        </p:nvSpPr>
        <p:spPr>
          <a:xfrm>
            <a:off x="1840033" y="2489384"/>
            <a:ext cx="515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6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2F1B52-D59F-4149-B940-AE34AD8BD1BC}"/>
              </a:ext>
            </a:extLst>
          </p:cNvPr>
          <p:cNvSpPr txBox="1"/>
          <p:nvPr/>
        </p:nvSpPr>
        <p:spPr>
          <a:xfrm>
            <a:off x="1809702" y="3177868"/>
            <a:ext cx="515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3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85BF01-2D44-4447-94CE-A745D7394AC6}"/>
              </a:ext>
            </a:extLst>
          </p:cNvPr>
          <p:cNvSpPr txBox="1"/>
          <p:nvPr/>
        </p:nvSpPr>
        <p:spPr>
          <a:xfrm>
            <a:off x="1838897" y="1803650"/>
            <a:ext cx="515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4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E5FA81-AD73-413F-A965-8473C1F84051}"/>
              </a:ext>
            </a:extLst>
          </p:cNvPr>
          <p:cNvSpPr txBox="1"/>
          <p:nvPr/>
        </p:nvSpPr>
        <p:spPr>
          <a:xfrm>
            <a:off x="1814319" y="2038820"/>
            <a:ext cx="515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7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EEC1FE-D84F-42D1-9D3B-269A48DC26F5}"/>
              </a:ext>
            </a:extLst>
          </p:cNvPr>
          <p:cNvSpPr txBox="1"/>
          <p:nvPr/>
        </p:nvSpPr>
        <p:spPr>
          <a:xfrm>
            <a:off x="6456869" y="5301365"/>
            <a:ext cx="1504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1 000 000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8EA444-FE76-4241-BEAC-FEEC846DF28E}"/>
              </a:ext>
            </a:extLst>
          </p:cNvPr>
          <p:cNvSpPr txBox="1"/>
          <p:nvPr/>
        </p:nvSpPr>
        <p:spPr>
          <a:xfrm>
            <a:off x="3257455" y="5672802"/>
            <a:ext cx="82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1 000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0B60F3-A026-44BB-A9E2-655DFF91D04D}"/>
              </a:ext>
            </a:extLst>
          </p:cNvPr>
          <p:cNvSpPr txBox="1"/>
          <p:nvPr/>
        </p:nvSpPr>
        <p:spPr>
          <a:xfrm>
            <a:off x="6456869" y="5670697"/>
            <a:ext cx="1504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rgbClr val="FF0000"/>
                </a:solidFill>
              </a:rPr>
              <a:t>1 000 000 000</a:t>
            </a:r>
            <a:endParaRPr lang="en-US" i="1" dirty="0">
              <a:solidFill>
                <a:srgbClr val="FF0000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4689907-94AA-4C8C-B6A0-7C60CEDB6C1F}"/>
              </a:ext>
            </a:extLst>
          </p:cNvPr>
          <p:cNvCxnSpPr/>
          <p:nvPr/>
        </p:nvCxnSpPr>
        <p:spPr>
          <a:xfrm>
            <a:off x="8183418" y="2620652"/>
            <a:ext cx="1089891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2CD2F31-3325-4729-8D8B-E41953DD33DB}"/>
              </a:ext>
            </a:extLst>
          </p:cNvPr>
          <p:cNvCxnSpPr/>
          <p:nvPr/>
        </p:nvCxnSpPr>
        <p:spPr>
          <a:xfrm>
            <a:off x="9605818" y="2620652"/>
            <a:ext cx="0" cy="1323275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F564A0-286E-4164-92BC-268A17984530}"/>
              </a:ext>
            </a:extLst>
          </p:cNvPr>
          <p:cNvCxnSpPr/>
          <p:nvPr/>
        </p:nvCxnSpPr>
        <p:spPr>
          <a:xfrm>
            <a:off x="7416800" y="2826450"/>
            <a:ext cx="7666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8E7153E-CFD7-4ABF-A9A6-B039011C2523}"/>
              </a:ext>
            </a:extLst>
          </p:cNvPr>
          <p:cNvCxnSpPr/>
          <p:nvPr/>
        </p:nvCxnSpPr>
        <p:spPr>
          <a:xfrm>
            <a:off x="7453745" y="3011055"/>
            <a:ext cx="0" cy="93287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E306033-7CE8-46DB-9C29-2A13EE8E06E9}"/>
              </a:ext>
            </a:extLst>
          </p:cNvPr>
          <p:cNvCxnSpPr/>
          <p:nvPr/>
        </p:nvCxnSpPr>
        <p:spPr>
          <a:xfrm>
            <a:off x="7416800" y="3547200"/>
            <a:ext cx="1708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7B4191E-F419-4099-8DE4-E48AA3E48647}"/>
              </a:ext>
            </a:extLst>
          </p:cNvPr>
          <p:cNvCxnSpPr/>
          <p:nvPr/>
        </p:nvCxnSpPr>
        <p:spPr>
          <a:xfrm>
            <a:off x="7416800" y="4849091"/>
            <a:ext cx="13023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1AB73C5-4178-4BD3-ACD7-8DAA4AA8510B}"/>
              </a:ext>
            </a:extLst>
          </p:cNvPr>
          <p:cNvCxnSpPr/>
          <p:nvPr/>
        </p:nvCxnSpPr>
        <p:spPr>
          <a:xfrm>
            <a:off x="7795491" y="3011055"/>
            <a:ext cx="1662545" cy="165442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CB7B5AE-D9AA-4C50-9724-4BF233238AF0}"/>
              </a:ext>
            </a:extLst>
          </p:cNvPr>
          <p:cNvCxnSpPr/>
          <p:nvPr/>
        </p:nvCxnSpPr>
        <p:spPr>
          <a:xfrm flipH="1" flipV="1">
            <a:off x="8719127" y="3577802"/>
            <a:ext cx="738908" cy="69014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A2F956B-C82A-47A5-8C58-DAA164367AD3}"/>
              </a:ext>
            </a:extLst>
          </p:cNvPr>
          <p:cNvCxnSpPr/>
          <p:nvPr/>
        </p:nvCxnSpPr>
        <p:spPr>
          <a:xfrm>
            <a:off x="8291947" y="3937603"/>
            <a:ext cx="1027022" cy="94194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FB5DE2-E1E8-4702-8609-6DFF4E82CDA1}"/>
              </a:ext>
            </a:extLst>
          </p:cNvPr>
          <p:cNvCxnSpPr>
            <a:cxnSpLocks/>
          </p:cNvCxnSpPr>
          <p:nvPr/>
        </p:nvCxnSpPr>
        <p:spPr>
          <a:xfrm flipH="1">
            <a:off x="7631684" y="3745871"/>
            <a:ext cx="747871" cy="78915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EAA0DFF-1960-4033-8293-9319E7562A35}"/>
              </a:ext>
            </a:extLst>
          </p:cNvPr>
          <p:cNvCxnSpPr/>
          <p:nvPr/>
        </p:nvCxnSpPr>
        <p:spPr>
          <a:xfrm flipV="1">
            <a:off x="7795491" y="3738933"/>
            <a:ext cx="923635" cy="91692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ADE9982-E3B5-4975-8DF5-DFDDBDEE1F4F}"/>
              </a:ext>
            </a:extLst>
          </p:cNvPr>
          <p:cNvCxnSpPr/>
          <p:nvPr/>
        </p:nvCxnSpPr>
        <p:spPr>
          <a:xfrm flipH="1">
            <a:off x="7961744" y="3568271"/>
            <a:ext cx="1340301" cy="129588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94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</TotalTime>
  <Words>644</Words>
  <Application>Microsoft Office PowerPoint</Application>
  <PresentationFormat>Widescreen</PresentationFormat>
  <Paragraphs>84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sustava Office</vt:lpstr>
      <vt:lpstr>Unit 1: Starter  The global language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ZVONKA IVKOVIĆ</cp:lastModifiedBy>
  <cp:revision>258</cp:revision>
  <dcterms:created xsi:type="dcterms:W3CDTF">2020-09-12T11:20:19Z</dcterms:created>
  <dcterms:modified xsi:type="dcterms:W3CDTF">2021-08-31T16:55:11Z</dcterms:modified>
</cp:coreProperties>
</file>